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6"/>
  </p:notesMasterIdLst>
  <p:sldIdLst>
    <p:sldId id="256" r:id="rId5"/>
  </p:sldIdLst>
  <p:sldSz cx="7772400" cy="10058400"/>
  <p:notesSz cx="6858000" cy="9144000"/>
  <p:custDataLst>
    <p:tags r:id="rId7"/>
  </p:custDataLst>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pos="2448">
          <p15:clr>
            <a:srgbClr val="A4A3A4"/>
          </p15:clr>
        </p15:guide>
        <p15:guide id="2" orient="horz" pos="31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CBF0CC-CDA4-55BC-8364-55D3CBB54C4C}" name="Robert Hall" initials="RH" userId="Robert Hall"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hris Caravello" initials="" lastIdx="5" clrIdx="3"/>
  <p:cmAuthor id="1" name="Wiley, Catherine" initials="" lastIdx="2" clrIdx="4"/>
  <p:cmAuthor id="2" name="Rebane, Kai" initials="" lastIdx="2" clrIdx="5"/>
  <p:cmAuthor id="3" name="Kientzler, Tom" initials="" lastIdx="1" clrIdx="6"/>
  <p:cmAuthor id="4" name="Lynn Butler Bradford" initials="" lastIdx="36" clrIdx="0"/>
  <p:cmAuthor id="5" name="Ochs, Laura" initials="" lastIdx="18" clrIdx="1"/>
  <p:cmAuthor id="6" name="Jeannette Bordeau" initials="" lastIdx="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99632"/>
    <a:srgbClr val="FFC600"/>
    <a:srgbClr val="FF6200"/>
    <a:srgbClr val="DDDDDD"/>
    <a:srgbClr val="C0C0C0"/>
    <a:srgbClr val="B2B2B2"/>
    <a:srgbClr val="CBE3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386" autoAdjust="0"/>
    <p:restoredTop sz="94682"/>
  </p:normalViewPr>
  <p:slideViewPr>
    <p:cSldViewPr snapToGrid="0">
      <p:cViewPr>
        <p:scale>
          <a:sx n="118" d="100"/>
          <a:sy n="118" d="100"/>
        </p:scale>
        <p:origin x="1512" y="84"/>
      </p:cViewPr>
      <p:guideLst>
        <p:guide pos="2448"/>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tags" Target="tags/tag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8D6F21-1CA3-4913-8AA8-DA3F3E1EAFE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ABA59B9-2CEF-487F-BF46-7E05BAF505A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F5E221B-6FB7-4964-A03C-C9ECFF5D4C23}" type="datetimeFigureOut">
              <a:rPr lang="en-US"/>
              <a:pPr>
                <a:defRPr/>
              </a:pPr>
              <a:t>4/11/2022</a:t>
            </a:fld>
            <a:endParaRPr lang="en-US"/>
          </a:p>
        </p:txBody>
      </p:sp>
      <p:sp>
        <p:nvSpPr>
          <p:cNvPr id="4" name="Slide Image Placeholder 3">
            <a:extLst>
              <a:ext uri="{FF2B5EF4-FFF2-40B4-BE49-F238E27FC236}">
                <a16:creationId xmlns:a16="http://schemas.microsoft.com/office/drawing/2014/main" id="{BF96546E-16F4-4D75-8E97-9D64A91BB747}"/>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40FE7F8-6374-4858-AE59-ABB5DEBB66E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70545D7-8DA9-4A0E-811E-C8733CECFFE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6DA78D1-9C98-4007-8037-FD1A8AC4E2F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1BBB724-76A2-4DF9-B23B-72072D20B59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AQ Flyer pg 1">
    <p:spTree>
      <p:nvGrpSpPr>
        <p:cNvPr id="1" name=""/>
        <p:cNvGrpSpPr/>
        <p:nvPr/>
      </p:nvGrpSpPr>
      <p:grpSpPr>
        <a:xfrm>
          <a:off x="0" y="0"/>
          <a:ext cx="0" cy="0"/>
          <a:chOff x="0" y="0"/>
          <a:chExt cx="0" cy="0"/>
        </a:xfrm>
      </p:grpSpPr>
      <p:sp>
        <p:nvSpPr>
          <p:cNvPr id="19" name="Text Placeholder 16"/>
          <p:cNvSpPr>
            <a:spLocks noGrp="1"/>
          </p:cNvSpPr>
          <p:nvPr>
            <p:ph type="body" sz="quarter" idx="14"/>
          </p:nvPr>
        </p:nvSpPr>
        <p:spPr>
          <a:xfrm>
            <a:off x="4463716" y="425116"/>
            <a:ext cx="2851484" cy="224589"/>
          </a:xfrm>
        </p:spPr>
        <p:txBody>
          <a:bodyPr/>
          <a:lstStyle>
            <a:lvl1pPr algn="r">
              <a:defRPr sz="1000" b="1">
                <a:solidFill>
                  <a:srgbClr val="75787B"/>
                </a:solidFill>
              </a:defRPr>
            </a:lvl1pPr>
          </a:lstStyle>
          <a:p>
            <a:pPr lvl="0"/>
            <a:r>
              <a:rPr lang="en-US" dirty="0"/>
              <a:t>Click to edit Master text styles</a:t>
            </a:r>
          </a:p>
        </p:txBody>
      </p:sp>
      <p:sp>
        <p:nvSpPr>
          <p:cNvPr id="4" name="Text Placeholder 20"/>
          <p:cNvSpPr>
            <a:spLocks noGrp="1"/>
          </p:cNvSpPr>
          <p:nvPr>
            <p:ph type="body" sz="quarter" idx="25"/>
          </p:nvPr>
        </p:nvSpPr>
        <p:spPr>
          <a:xfrm>
            <a:off x="457200" y="8743199"/>
            <a:ext cx="6858000" cy="427774"/>
          </a:xfrm>
        </p:spPr>
        <p:txBody>
          <a:bodyPr/>
          <a:lstStyle>
            <a:lvl1pPr marL="114300" indent="-114300">
              <a:buFont typeface="+mj-lt"/>
              <a:buAutoNum type="arabicPeriod"/>
              <a:defRPr sz="700">
                <a:solidFill>
                  <a:schemeClr val="tx2">
                    <a:lumMod val="75000"/>
                  </a:schemeClr>
                </a:solidFill>
              </a:defRPr>
            </a:lvl1pPr>
            <a:lvl2pPr marL="0" indent="0">
              <a:buNone/>
              <a:defRPr/>
            </a:lvl2pPr>
          </a:lstStyle>
          <a:p>
            <a:pPr lvl="0"/>
            <a:r>
              <a:rPr lang="en-US" dirty="0"/>
              <a:t>Click to edit Master text styles</a:t>
            </a:r>
          </a:p>
        </p:txBody>
      </p:sp>
      <p:sp>
        <p:nvSpPr>
          <p:cNvPr id="5" name="Text Placeholder 16"/>
          <p:cNvSpPr>
            <a:spLocks noGrp="1"/>
          </p:cNvSpPr>
          <p:nvPr>
            <p:ph type="body" sz="quarter" idx="55"/>
          </p:nvPr>
        </p:nvSpPr>
        <p:spPr>
          <a:xfrm>
            <a:off x="3425588" y="9233848"/>
            <a:ext cx="3889612" cy="128016"/>
          </a:xfrm>
        </p:spPr>
        <p:txBody>
          <a:bodyPr/>
          <a:lstStyle>
            <a:lvl1pPr algn="r">
              <a:spcAft>
                <a:spcPts val="300"/>
              </a:spcAft>
              <a:defRPr sz="800" b="1" spc="-20" baseline="0">
                <a:solidFill>
                  <a:schemeClr val="tx2">
                    <a:lumMod val="75000"/>
                  </a:schemeClr>
                </a:solidFill>
              </a:defRPr>
            </a:lvl1pPr>
          </a:lstStyle>
          <a:p>
            <a:pPr lvl="0"/>
            <a:r>
              <a:rPr lang="en-US" dirty="0"/>
              <a:t>Click to edit Master text styles</a:t>
            </a:r>
          </a:p>
        </p:txBody>
      </p:sp>
      <p:sp>
        <p:nvSpPr>
          <p:cNvPr id="6" name="Text Placeholder 16"/>
          <p:cNvSpPr>
            <a:spLocks noGrp="1"/>
          </p:cNvSpPr>
          <p:nvPr>
            <p:ph type="body" sz="quarter" idx="24"/>
          </p:nvPr>
        </p:nvSpPr>
        <p:spPr>
          <a:xfrm>
            <a:off x="3425588" y="9376018"/>
            <a:ext cx="3889612" cy="274320"/>
          </a:xfrm>
        </p:spPr>
        <p:txBody>
          <a:bodyPr/>
          <a:lstStyle>
            <a:lvl1pPr algn="r">
              <a:spcAft>
                <a:spcPts val="300"/>
              </a:spcAft>
              <a:defRPr sz="650">
                <a:solidFill>
                  <a:schemeClr val="tx2">
                    <a:lumMod val="75000"/>
                  </a:schemeClr>
                </a:solidFill>
              </a:defRPr>
            </a:lvl1pPr>
          </a:lstStyle>
          <a:p>
            <a:pPr lvl="0"/>
            <a:r>
              <a:rPr lang="en-US" dirty="0"/>
              <a:t>Click to edit Master text styles</a:t>
            </a:r>
          </a:p>
        </p:txBody>
      </p:sp>
      <p:sp>
        <p:nvSpPr>
          <p:cNvPr id="8" name="Text Placeholder 16"/>
          <p:cNvSpPr>
            <a:spLocks noGrp="1"/>
          </p:cNvSpPr>
          <p:nvPr>
            <p:ph type="body" sz="quarter" idx="56"/>
          </p:nvPr>
        </p:nvSpPr>
        <p:spPr>
          <a:xfrm>
            <a:off x="2148756" y="345348"/>
            <a:ext cx="3429000" cy="533956"/>
          </a:xfrm>
        </p:spPr>
        <p:txBody>
          <a:bodyPr anchor="ctr"/>
          <a:lstStyle>
            <a:lvl1pPr>
              <a:defRPr sz="2000">
                <a:solidFill>
                  <a:schemeClr val="accent1"/>
                </a:solidFill>
              </a:defRPr>
            </a:lvl1pPr>
          </a:lstStyle>
          <a:p>
            <a:pPr lvl="0"/>
            <a:r>
              <a:rPr lang="en-US" dirty="0"/>
              <a:t>Click to edit Master text styles</a:t>
            </a:r>
          </a:p>
        </p:txBody>
      </p:sp>
      <p:sp>
        <p:nvSpPr>
          <p:cNvPr id="7" name="Footer Placeholder 4">
            <a:extLst>
              <a:ext uri="{FF2B5EF4-FFF2-40B4-BE49-F238E27FC236}">
                <a16:creationId xmlns:a16="http://schemas.microsoft.com/office/drawing/2014/main" id="{03F7191C-FF08-441A-952E-C580CF7A9992}"/>
              </a:ext>
            </a:extLst>
          </p:cNvPr>
          <p:cNvSpPr>
            <a:spLocks noGrp="1"/>
          </p:cNvSpPr>
          <p:nvPr>
            <p:ph type="ftr" sz="quarter" idx="57"/>
          </p:nvPr>
        </p:nvSpPr>
        <p:spPr/>
        <p:txBody>
          <a:bodyPr/>
          <a:lstStyle>
            <a:lvl1pPr>
              <a:defRPr/>
            </a:lvl1pPr>
          </a:lstStyle>
          <a:p>
            <a:pPr>
              <a:defRPr/>
            </a:pPr>
            <a:endParaRPr lang="en-US"/>
          </a:p>
        </p:txBody>
      </p:sp>
    </p:spTree>
    <p:extLst>
      <p:ext uri="{BB962C8B-B14F-4D97-AF65-F5344CB8AC3E}">
        <p14:creationId xmlns:p14="http://schemas.microsoft.com/office/powerpoint/2010/main" val="2845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AQ Flyer pg 2">
    <p:spTree>
      <p:nvGrpSpPr>
        <p:cNvPr id="1" name=""/>
        <p:cNvGrpSpPr/>
        <p:nvPr/>
      </p:nvGrpSpPr>
      <p:grpSpPr>
        <a:xfrm>
          <a:off x="0" y="0"/>
          <a:ext cx="0" cy="0"/>
          <a:chOff x="0" y="0"/>
          <a:chExt cx="0" cy="0"/>
        </a:xfrm>
      </p:grpSpPr>
      <p:pic>
        <p:nvPicPr>
          <p:cNvPr id="23" name="Picture 5" descr="A picture containing logo&#10;&#10;Description automatically generated">
            <a:extLst>
              <a:ext uri="{FF2B5EF4-FFF2-40B4-BE49-F238E27FC236}">
                <a16:creationId xmlns:a16="http://schemas.microsoft.com/office/drawing/2014/main" id="{E71E2108-DF04-4C88-8183-B30C8F94F1D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05563" y="457200"/>
            <a:ext cx="906462"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Placeholder 16"/>
          <p:cNvSpPr>
            <a:spLocks noGrp="1"/>
          </p:cNvSpPr>
          <p:nvPr>
            <p:ph type="body" sz="quarter" idx="55"/>
          </p:nvPr>
        </p:nvSpPr>
        <p:spPr>
          <a:xfrm>
            <a:off x="3425588" y="9233848"/>
            <a:ext cx="3889612" cy="128016"/>
          </a:xfrm>
        </p:spPr>
        <p:txBody>
          <a:bodyPr/>
          <a:lstStyle>
            <a:lvl1pPr algn="r">
              <a:spcAft>
                <a:spcPts val="300"/>
              </a:spcAft>
              <a:defRPr sz="800" b="1" spc="-20" baseline="0">
                <a:solidFill>
                  <a:schemeClr val="tx2">
                    <a:lumMod val="75000"/>
                  </a:schemeClr>
                </a:solidFill>
              </a:defRPr>
            </a:lvl1pPr>
          </a:lstStyle>
          <a:p>
            <a:pPr lvl="0"/>
            <a:r>
              <a:rPr lang="en-US" dirty="0"/>
              <a:t>Click to edit Master text styles</a:t>
            </a:r>
          </a:p>
        </p:txBody>
      </p:sp>
      <p:sp>
        <p:nvSpPr>
          <p:cNvPr id="3" name="Text Placeholder 2"/>
          <p:cNvSpPr>
            <a:spLocks noGrp="1"/>
          </p:cNvSpPr>
          <p:nvPr>
            <p:ph type="body" sz="quarter" idx="36"/>
          </p:nvPr>
        </p:nvSpPr>
        <p:spPr>
          <a:xfrm>
            <a:off x="457200" y="1382713"/>
            <a:ext cx="6858000" cy="1377579"/>
          </a:xfrm>
          <a:solidFill>
            <a:srgbClr val="F2F2F2"/>
          </a:solidFill>
        </p:spPr>
        <p:txBody>
          <a:bodyPr/>
          <a:lstStyle>
            <a:lvl1pPr>
              <a:defRPr>
                <a:solidFill>
                  <a:srgbClr val="F2F2F2"/>
                </a:solidFill>
              </a:defRPr>
            </a:lvl1pPr>
          </a:lstStyle>
          <a:p>
            <a:pPr lvl="0"/>
            <a:r>
              <a:rPr lang="en-US"/>
              <a:t>Click to edit Master text styles</a:t>
            </a:r>
          </a:p>
        </p:txBody>
      </p:sp>
      <p:sp>
        <p:nvSpPr>
          <p:cNvPr id="17" name="Text Placeholder 16"/>
          <p:cNvSpPr>
            <a:spLocks noGrp="1"/>
          </p:cNvSpPr>
          <p:nvPr>
            <p:ph type="body" sz="quarter" idx="12"/>
          </p:nvPr>
        </p:nvSpPr>
        <p:spPr>
          <a:xfrm>
            <a:off x="457198" y="425116"/>
            <a:ext cx="3566160" cy="224589"/>
          </a:xfrm>
        </p:spPr>
        <p:txBody>
          <a:bodyPr/>
          <a:lstStyle>
            <a:lvl1pPr>
              <a:spcAft>
                <a:spcPts val="0"/>
              </a:spcAft>
              <a:defRPr sz="1200" b="1" spc="0" baseline="0">
                <a:solidFill>
                  <a:schemeClr val="tx1"/>
                </a:solidFill>
              </a:defRPr>
            </a:lvl1pPr>
          </a:lstStyle>
          <a:p>
            <a:pPr lvl="0"/>
            <a:r>
              <a:rPr lang="en-US" dirty="0"/>
              <a:t>Click to edit Master text styles</a:t>
            </a:r>
          </a:p>
        </p:txBody>
      </p:sp>
      <p:sp>
        <p:nvSpPr>
          <p:cNvPr id="53" name="Text Placeholder 16"/>
          <p:cNvSpPr>
            <a:spLocks noGrp="1"/>
          </p:cNvSpPr>
          <p:nvPr>
            <p:ph type="body" sz="quarter" idx="24"/>
          </p:nvPr>
        </p:nvSpPr>
        <p:spPr>
          <a:xfrm>
            <a:off x="3425588" y="9376018"/>
            <a:ext cx="3889612" cy="274320"/>
          </a:xfrm>
        </p:spPr>
        <p:txBody>
          <a:bodyPr/>
          <a:lstStyle>
            <a:lvl1pPr algn="r">
              <a:spcAft>
                <a:spcPts val="300"/>
              </a:spcAft>
              <a:defRPr sz="650">
                <a:solidFill>
                  <a:schemeClr val="tx2">
                    <a:lumMod val="75000"/>
                  </a:schemeClr>
                </a:solidFill>
              </a:defRPr>
            </a:lvl1pPr>
          </a:lstStyle>
          <a:p>
            <a:pPr lvl="0"/>
            <a:r>
              <a:rPr lang="en-US" dirty="0"/>
              <a:t>Click to edit Master text styles</a:t>
            </a:r>
          </a:p>
        </p:txBody>
      </p:sp>
      <p:sp>
        <p:nvSpPr>
          <p:cNvPr id="21" name="Text Placeholder 20"/>
          <p:cNvSpPr>
            <a:spLocks noGrp="1"/>
          </p:cNvSpPr>
          <p:nvPr>
            <p:ph type="body" sz="quarter" idx="25"/>
          </p:nvPr>
        </p:nvSpPr>
        <p:spPr>
          <a:xfrm>
            <a:off x="457200" y="8692780"/>
            <a:ext cx="6858000" cy="427774"/>
          </a:xfrm>
        </p:spPr>
        <p:txBody>
          <a:bodyPr/>
          <a:lstStyle>
            <a:lvl1pPr marL="114300" indent="-114300">
              <a:buFont typeface="+mj-lt"/>
              <a:buAutoNum type="arabicPeriod"/>
              <a:defRPr sz="700">
                <a:solidFill>
                  <a:schemeClr val="tx2">
                    <a:lumMod val="75000"/>
                  </a:schemeClr>
                </a:solidFill>
              </a:defRPr>
            </a:lvl1pPr>
            <a:lvl2pPr marL="0" indent="0">
              <a:buNone/>
              <a:defRPr/>
            </a:lvl2pPr>
          </a:lstStyle>
          <a:p>
            <a:pPr lvl="0"/>
            <a:r>
              <a:rPr lang="en-US" dirty="0"/>
              <a:t>Click to edit Master text styles</a:t>
            </a:r>
          </a:p>
        </p:txBody>
      </p:sp>
      <p:sp>
        <p:nvSpPr>
          <p:cNvPr id="51" name="Text Placeholder 29"/>
          <p:cNvSpPr>
            <a:spLocks noGrp="1"/>
          </p:cNvSpPr>
          <p:nvPr>
            <p:ph type="body" sz="quarter" idx="28"/>
          </p:nvPr>
        </p:nvSpPr>
        <p:spPr>
          <a:xfrm>
            <a:off x="457200" y="8569407"/>
            <a:ext cx="6858000" cy="9144"/>
          </a:xfrm>
          <a:solidFill>
            <a:schemeClr val="tx2"/>
          </a:solidFill>
        </p:spPr>
        <p:txBody>
          <a:bodyPr anchor="b"/>
          <a:lstStyle>
            <a:lvl1pPr>
              <a:defRPr sz="200">
                <a:solidFill>
                  <a:schemeClr val="tx2"/>
                </a:solidFill>
              </a:defRPr>
            </a:lvl1pPr>
            <a:lvl2pPr marL="0" indent="0">
              <a:buNone/>
              <a:defRPr/>
            </a:lvl2pPr>
          </a:lstStyle>
          <a:p>
            <a:pPr lvl="0"/>
            <a:r>
              <a:rPr lang="en-US"/>
              <a:t>Click to edit Master text styles</a:t>
            </a:r>
          </a:p>
        </p:txBody>
      </p:sp>
      <p:sp>
        <p:nvSpPr>
          <p:cNvPr id="15" name="Text Placeholder 16"/>
          <p:cNvSpPr>
            <a:spLocks noGrp="1"/>
          </p:cNvSpPr>
          <p:nvPr>
            <p:ph type="body" sz="quarter" idx="13"/>
          </p:nvPr>
        </p:nvSpPr>
        <p:spPr>
          <a:xfrm>
            <a:off x="457197" y="653799"/>
            <a:ext cx="3971111" cy="365760"/>
          </a:xfrm>
        </p:spPr>
        <p:txBody>
          <a:bodyPr/>
          <a:lstStyle>
            <a:lvl1pPr>
              <a:spcAft>
                <a:spcPts val="0"/>
              </a:spcAft>
              <a:defRPr sz="900" b="0" spc="0" baseline="0">
                <a:solidFill>
                  <a:schemeClr val="tx1"/>
                </a:solidFill>
              </a:defRPr>
            </a:lvl1pPr>
          </a:lstStyle>
          <a:p>
            <a:pPr lvl="0"/>
            <a:r>
              <a:rPr lang="en-US" dirty="0"/>
              <a:t>Click to edit Master text styles</a:t>
            </a:r>
          </a:p>
        </p:txBody>
      </p:sp>
      <p:sp>
        <p:nvSpPr>
          <p:cNvPr id="18" name="Text Placeholder 20"/>
          <p:cNvSpPr>
            <a:spLocks noGrp="1"/>
          </p:cNvSpPr>
          <p:nvPr>
            <p:ph type="body" sz="quarter" idx="26"/>
          </p:nvPr>
        </p:nvSpPr>
        <p:spPr>
          <a:xfrm>
            <a:off x="455894" y="4503234"/>
            <a:ext cx="4754880" cy="918315"/>
          </a:xfrm>
        </p:spPr>
        <p:txBody>
          <a:bodyPr/>
          <a:lstStyle/>
          <a:p>
            <a:pPr lvl="0"/>
            <a:r>
              <a:rPr lang="en-US" dirty="0"/>
              <a:t>Click to edit Master text styles</a:t>
            </a:r>
          </a:p>
          <a:p>
            <a:pPr lvl="1"/>
            <a:r>
              <a:rPr lang="en-US" dirty="0"/>
              <a:t>Second level</a:t>
            </a:r>
          </a:p>
        </p:txBody>
      </p:sp>
      <p:sp>
        <p:nvSpPr>
          <p:cNvPr id="19" name="Text Placeholder 20"/>
          <p:cNvSpPr>
            <a:spLocks noGrp="1"/>
          </p:cNvSpPr>
          <p:nvPr>
            <p:ph type="body" sz="quarter" idx="32"/>
          </p:nvPr>
        </p:nvSpPr>
        <p:spPr>
          <a:xfrm>
            <a:off x="457200" y="4191903"/>
            <a:ext cx="4754880" cy="182880"/>
          </a:xfrm>
        </p:spPr>
        <p:txBody>
          <a:bodyPr/>
          <a:lstStyle>
            <a:lvl1pPr>
              <a:defRPr sz="1200" b="1"/>
            </a:lvl1pPr>
          </a:lstStyle>
          <a:p>
            <a:pPr lvl="0"/>
            <a:r>
              <a:rPr lang="en-US" dirty="0"/>
              <a:t>Click to edit Master text styles</a:t>
            </a:r>
          </a:p>
        </p:txBody>
      </p:sp>
      <p:sp>
        <p:nvSpPr>
          <p:cNvPr id="20" name="Text Placeholder 20"/>
          <p:cNvSpPr>
            <a:spLocks noGrp="1"/>
          </p:cNvSpPr>
          <p:nvPr>
            <p:ph type="body" sz="quarter" idx="33"/>
          </p:nvPr>
        </p:nvSpPr>
        <p:spPr>
          <a:xfrm>
            <a:off x="1558062" y="1928139"/>
            <a:ext cx="1737360" cy="731520"/>
          </a:xfrm>
        </p:spPr>
        <p:txBody>
          <a:bodyPr/>
          <a:lstStyle>
            <a:lvl1pPr marL="115888" indent="-115888">
              <a:spcBef>
                <a:spcPts val="200"/>
              </a:spcBef>
              <a:spcAft>
                <a:spcPts val="0"/>
              </a:spcAft>
              <a:buFont typeface="Arial" panose="020B0604020202020204" pitchFamily="34" charset="0"/>
              <a:buChar char="•"/>
              <a:defRPr/>
            </a:lvl1pPr>
          </a:lstStyle>
          <a:p>
            <a:pPr lvl="0"/>
            <a:r>
              <a:rPr lang="en-US" dirty="0"/>
              <a:t>Click to edit Master text styles</a:t>
            </a:r>
          </a:p>
          <a:p>
            <a:pPr lvl="1"/>
            <a:endParaRPr lang="en-US" dirty="0"/>
          </a:p>
        </p:txBody>
      </p:sp>
      <p:sp>
        <p:nvSpPr>
          <p:cNvPr id="22" name="Text Placeholder 20"/>
          <p:cNvSpPr>
            <a:spLocks noGrp="1"/>
          </p:cNvSpPr>
          <p:nvPr>
            <p:ph type="body" sz="quarter" idx="34"/>
          </p:nvPr>
        </p:nvSpPr>
        <p:spPr>
          <a:xfrm>
            <a:off x="3317132" y="1928139"/>
            <a:ext cx="1737360" cy="731520"/>
          </a:xfrm>
        </p:spPr>
        <p:txBody>
          <a:bodyPr/>
          <a:lstStyle>
            <a:lvl1pPr marL="115888" indent="-115888">
              <a:spcBef>
                <a:spcPts val="200"/>
              </a:spcBef>
              <a:spcAft>
                <a:spcPts val="0"/>
              </a:spcAft>
              <a:buFont typeface="Arial" panose="020B0604020202020204" pitchFamily="34" charset="0"/>
              <a:buChar char="•"/>
              <a:defRPr/>
            </a:lvl1pPr>
          </a:lstStyle>
          <a:p>
            <a:pPr lvl="0"/>
            <a:r>
              <a:rPr lang="en-US" dirty="0"/>
              <a:t>Click to edit Master text styles</a:t>
            </a:r>
          </a:p>
          <a:p>
            <a:pPr lvl="1"/>
            <a:endParaRPr lang="en-US" dirty="0"/>
          </a:p>
        </p:txBody>
      </p:sp>
      <p:sp>
        <p:nvSpPr>
          <p:cNvPr id="25" name="Text Placeholder 29"/>
          <p:cNvSpPr>
            <a:spLocks noGrp="1"/>
          </p:cNvSpPr>
          <p:nvPr>
            <p:ph type="body" sz="quarter" idx="27"/>
          </p:nvPr>
        </p:nvSpPr>
        <p:spPr>
          <a:xfrm>
            <a:off x="469565" y="4007319"/>
            <a:ext cx="1874520" cy="64008"/>
          </a:xfrm>
          <a:solidFill>
            <a:schemeClr val="accent5"/>
          </a:solidFill>
        </p:spPr>
        <p:txBody>
          <a:bodyPr/>
          <a:lstStyle>
            <a:lvl1pPr>
              <a:defRPr sz="400">
                <a:solidFill>
                  <a:schemeClr val="accent5"/>
                </a:solidFill>
              </a:defRPr>
            </a:lvl1pPr>
            <a:lvl2pPr marL="0" indent="0">
              <a:buNone/>
              <a:defRPr/>
            </a:lvl2pPr>
          </a:lstStyle>
          <a:p>
            <a:pPr lvl="0"/>
            <a:r>
              <a:rPr lang="en-US" dirty="0"/>
              <a:t>Click to edit Master text styles</a:t>
            </a:r>
          </a:p>
        </p:txBody>
      </p:sp>
      <p:sp>
        <p:nvSpPr>
          <p:cNvPr id="26" name="Text Placeholder 5"/>
          <p:cNvSpPr>
            <a:spLocks noGrp="1"/>
          </p:cNvSpPr>
          <p:nvPr>
            <p:ph type="body" sz="quarter" idx="29"/>
          </p:nvPr>
        </p:nvSpPr>
        <p:spPr>
          <a:xfrm>
            <a:off x="1556755" y="1505827"/>
            <a:ext cx="5380893" cy="334696"/>
          </a:xfrm>
        </p:spPr>
        <p:txBody>
          <a:bodyPr/>
          <a:lstStyle>
            <a:lvl1pPr algn="l">
              <a:defRPr sz="1400" b="1"/>
            </a:lvl1pPr>
          </a:lstStyle>
          <a:p>
            <a:pPr lvl="0"/>
            <a:r>
              <a:rPr lang="en-US" dirty="0"/>
              <a:t>Click to edit Master text styles</a:t>
            </a:r>
          </a:p>
        </p:txBody>
      </p:sp>
      <p:sp>
        <p:nvSpPr>
          <p:cNvPr id="27" name="Text Placeholder 20"/>
          <p:cNvSpPr>
            <a:spLocks noGrp="1"/>
          </p:cNvSpPr>
          <p:nvPr>
            <p:ph type="body" sz="quarter" idx="35"/>
          </p:nvPr>
        </p:nvSpPr>
        <p:spPr>
          <a:xfrm>
            <a:off x="455894" y="5989870"/>
            <a:ext cx="4754880" cy="888643"/>
          </a:xfrm>
        </p:spPr>
        <p:txBody>
          <a:bodyPr/>
          <a:lstStyle/>
          <a:p>
            <a:pPr lvl="0"/>
            <a:r>
              <a:rPr lang="en-US" dirty="0"/>
              <a:t>Click to edit Master text styles</a:t>
            </a:r>
          </a:p>
          <a:p>
            <a:pPr lvl="1"/>
            <a:r>
              <a:rPr lang="en-US" dirty="0"/>
              <a:t>Second level</a:t>
            </a:r>
          </a:p>
        </p:txBody>
      </p:sp>
      <p:sp>
        <p:nvSpPr>
          <p:cNvPr id="31" name="Text Placeholder 20"/>
          <p:cNvSpPr>
            <a:spLocks noGrp="1"/>
          </p:cNvSpPr>
          <p:nvPr>
            <p:ph type="body" sz="quarter" idx="37"/>
          </p:nvPr>
        </p:nvSpPr>
        <p:spPr>
          <a:xfrm>
            <a:off x="5076202" y="1928139"/>
            <a:ext cx="2103120" cy="731520"/>
          </a:xfrm>
        </p:spPr>
        <p:txBody>
          <a:bodyPr/>
          <a:lstStyle>
            <a:lvl1pPr marL="115888" indent="-115888">
              <a:spcBef>
                <a:spcPts val="200"/>
              </a:spcBef>
              <a:spcAft>
                <a:spcPts val="0"/>
              </a:spcAft>
              <a:buFont typeface="Arial" panose="020B0604020202020204" pitchFamily="34" charset="0"/>
              <a:buChar char="•"/>
              <a:defRPr/>
            </a:lvl1pPr>
          </a:lstStyle>
          <a:p>
            <a:pPr lvl="0"/>
            <a:r>
              <a:rPr lang="en-US" dirty="0"/>
              <a:t>Click to edit Master text styles</a:t>
            </a:r>
          </a:p>
          <a:p>
            <a:pPr lvl="1"/>
            <a:endParaRPr lang="en-US" dirty="0"/>
          </a:p>
        </p:txBody>
      </p:sp>
      <p:sp>
        <p:nvSpPr>
          <p:cNvPr id="32" name="Text Placeholder 20"/>
          <p:cNvSpPr>
            <a:spLocks noGrp="1"/>
          </p:cNvSpPr>
          <p:nvPr>
            <p:ph type="body" sz="quarter" idx="38"/>
          </p:nvPr>
        </p:nvSpPr>
        <p:spPr>
          <a:xfrm>
            <a:off x="455894" y="2971704"/>
            <a:ext cx="4754880" cy="672132"/>
          </a:xfrm>
        </p:spPr>
        <p:txBody>
          <a:bodyPr/>
          <a:lstStyle/>
          <a:p>
            <a:pPr lvl="0"/>
            <a:r>
              <a:rPr lang="en-US" dirty="0"/>
              <a:t>Click to edit Master text styles</a:t>
            </a:r>
          </a:p>
          <a:p>
            <a:pPr lvl="1"/>
            <a:r>
              <a:rPr lang="en-US" dirty="0"/>
              <a:t>Second level</a:t>
            </a:r>
          </a:p>
        </p:txBody>
      </p:sp>
      <p:sp>
        <p:nvSpPr>
          <p:cNvPr id="33" name="Text Placeholder 20"/>
          <p:cNvSpPr>
            <a:spLocks noGrp="1"/>
          </p:cNvSpPr>
          <p:nvPr>
            <p:ph type="body" sz="quarter" idx="39"/>
          </p:nvPr>
        </p:nvSpPr>
        <p:spPr>
          <a:xfrm>
            <a:off x="457200" y="7385539"/>
            <a:ext cx="4754880" cy="949569"/>
          </a:xfrm>
        </p:spPr>
        <p:txBody>
          <a:bodyPr/>
          <a:lstStyle>
            <a:lvl1pPr>
              <a:defRPr sz="1100" b="1"/>
            </a:lvl1pPr>
          </a:lstStyle>
          <a:p>
            <a:pPr lvl="0"/>
            <a:r>
              <a:rPr lang="en-US" dirty="0"/>
              <a:t>Click to edit Master text styles</a:t>
            </a:r>
          </a:p>
        </p:txBody>
      </p:sp>
    </p:spTree>
    <p:extLst>
      <p:ext uri="{BB962C8B-B14F-4D97-AF65-F5344CB8AC3E}">
        <p14:creationId xmlns:p14="http://schemas.microsoft.com/office/powerpoint/2010/main" val="17421769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983643-B7CD-4044-AFDB-662B62CB3AA9}"/>
              </a:ext>
            </a:extLst>
          </p:cNvPr>
          <p:cNvSpPr>
            <a:spLocks noGrp="1"/>
          </p:cNvSpPr>
          <p:nvPr>
            <p:ph type="title"/>
          </p:nvPr>
        </p:nvSpPr>
        <p:spPr>
          <a:xfrm>
            <a:off x="4071938" y="2063750"/>
            <a:ext cx="3243262" cy="914400"/>
          </a:xfrm>
          <a:prstGeom prst="rect">
            <a:avLst/>
          </a:prstGeom>
        </p:spPr>
        <p:txBody>
          <a:bodyPr vert="horz" lIns="0" tIns="0" rIns="0" bIns="0" rtlCol="0" anchor="t">
            <a:noAutofit/>
          </a:bodyPr>
          <a:lstStyle/>
          <a:p>
            <a:r>
              <a:rPr lang="en-US" dirty="0"/>
              <a:t>Click to edit Master </a:t>
            </a:r>
            <a:br>
              <a:rPr lang="en-US" dirty="0"/>
            </a:br>
            <a:r>
              <a:rPr lang="en-US" dirty="0"/>
              <a:t>title style</a:t>
            </a:r>
          </a:p>
        </p:txBody>
      </p:sp>
      <p:sp>
        <p:nvSpPr>
          <p:cNvPr id="1027" name="Text Placeholder 2">
            <a:extLst>
              <a:ext uri="{FF2B5EF4-FFF2-40B4-BE49-F238E27FC236}">
                <a16:creationId xmlns:a16="http://schemas.microsoft.com/office/drawing/2014/main" id="{70DC280C-2F33-4C34-9622-B907C90F80DD}"/>
              </a:ext>
            </a:extLst>
          </p:cNvPr>
          <p:cNvSpPr>
            <a:spLocks noGrp="1" noChangeArrowheads="1"/>
          </p:cNvSpPr>
          <p:nvPr>
            <p:ph type="body" idx="1"/>
          </p:nvPr>
        </p:nvSpPr>
        <p:spPr bwMode="auto">
          <a:xfrm>
            <a:off x="457200" y="4722813"/>
            <a:ext cx="6858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 (fix spacing)</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B972C030-462E-4053-B115-19247060272E}"/>
              </a:ext>
            </a:extLst>
          </p:cNvPr>
          <p:cNvSpPr>
            <a:spLocks noGrp="1"/>
          </p:cNvSpPr>
          <p:nvPr>
            <p:ph type="ftr" sz="quarter" idx="3"/>
          </p:nvPr>
        </p:nvSpPr>
        <p:spPr>
          <a:xfrm>
            <a:off x="457200" y="9585325"/>
            <a:ext cx="2439988" cy="204788"/>
          </a:xfrm>
          <a:prstGeom prst="rect">
            <a:avLst/>
          </a:prstGeom>
        </p:spPr>
        <p:txBody>
          <a:bodyPr vert="horz" lIns="0" tIns="0" rIns="0" bIns="0" rtlCol="0" anchor="t">
            <a:noAutofit/>
          </a:bodyPr>
          <a:lstStyle>
            <a:lvl1pPr algn="l" eaLnBrk="1" fontAlgn="auto" hangingPunct="1">
              <a:spcBef>
                <a:spcPts val="0"/>
              </a:spcBef>
              <a:spcAft>
                <a:spcPts val="0"/>
              </a:spcAft>
              <a:defRPr sz="800">
                <a:solidFill>
                  <a:schemeClr val="tx2"/>
                </a:solidFill>
                <a:latin typeface="+mn-lt"/>
              </a:defRPr>
            </a:lvl1pPr>
          </a:lstStyle>
          <a:p>
            <a:pPr>
              <a:defRPr/>
            </a:pPr>
            <a:endParaRPr lang="en-US"/>
          </a:p>
        </p:txBody>
      </p:sp>
    </p:spTree>
    <p:custDataLst>
      <p:tags r:id="rId4"/>
    </p:custDataLst>
  </p:cSld>
  <p:clrMap bg1="lt1" tx1="dk1" bg2="lt2" tx2="dk2" accent1="accent1" accent2="accent2" accent3="accent3" accent4="accent4" accent5="accent5" accent6="accent6" hlink="hlink" folHlink="folHlink"/>
  <p:sldLayoutIdLst>
    <p:sldLayoutId id="2147483692" r:id="rId1"/>
    <p:sldLayoutId id="2147483693" r:id="rId2"/>
  </p:sldLayoutIdLst>
  <p:hf sldNum="0" hdr="0" dt="0"/>
  <p:txStyles>
    <p:titleStyle>
      <a:lvl1pPr algn="l" defTabSz="776288" rtl="0" eaLnBrk="0" fontAlgn="base" hangingPunct="0">
        <a:spcBef>
          <a:spcPct val="0"/>
        </a:spcBef>
        <a:spcAft>
          <a:spcPct val="0"/>
        </a:spcAft>
        <a:defRPr b="1" kern="1200" spc="-50">
          <a:solidFill>
            <a:schemeClr val="tx1"/>
          </a:solidFill>
          <a:latin typeface="+mj-lt"/>
          <a:ea typeface="+mj-ea"/>
          <a:cs typeface="+mj-cs"/>
        </a:defRPr>
      </a:lvl1pPr>
      <a:lvl2pPr algn="l" defTabSz="776288" rtl="0" eaLnBrk="0" fontAlgn="base" hangingPunct="0">
        <a:spcBef>
          <a:spcPct val="0"/>
        </a:spcBef>
        <a:spcAft>
          <a:spcPct val="0"/>
        </a:spcAft>
        <a:defRPr b="1">
          <a:solidFill>
            <a:schemeClr val="tx1"/>
          </a:solidFill>
          <a:latin typeface="Arial" panose="020B0604020202020204" pitchFamily="34" charset="0"/>
        </a:defRPr>
      </a:lvl2pPr>
      <a:lvl3pPr algn="l" defTabSz="776288" rtl="0" eaLnBrk="0" fontAlgn="base" hangingPunct="0">
        <a:spcBef>
          <a:spcPct val="0"/>
        </a:spcBef>
        <a:spcAft>
          <a:spcPct val="0"/>
        </a:spcAft>
        <a:defRPr b="1">
          <a:solidFill>
            <a:schemeClr val="tx1"/>
          </a:solidFill>
          <a:latin typeface="Arial" panose="020B0604020202020204" pitchFamily="34" charset="0"/>
        </a:defRPr>
      </a:lvl3pPr>
      <a:lvl4pPr algn="l" defTabSz="776288" rtl="0" eaLnBrk="0" fontAlgn="base" hangingPunct="0">
        <a:spcBef>
          <a:spcPct val="0"/>
        </a:spcBef>
        <a:spcAft>
          <a:spcPct val="0"/>
        </a:spcAft>
        <a:defRPr b="1">
          <a:solidFill>
            <a:schemeClr val="tx1"/>
          </a:solidFill>
          <a:latin typeface="Arial" panose="020B0604020202020204" pitchFamily="34" charset="0"/>
        </a:defRPr>
      </a:lvl4pPr>
      <a:lvl5pPr algn="l" defTabSz="776288" rtl="0" eaLnBrk="0" fontAlgn="base" hangingPunct="0">
        <a:spcBef>
          <a:spcPct val="0"/>
        </a:spcBef>
        <a:spcAft>
          <a:spcPct val="0"/>
        </a:spcAft>
        <a:defRPr b="1">
          <a:solidFill>
            <a:schemeClr val="tx1"/>
          </a:solidFill>
          <a:latin typeface="Arial" panose="020B0604020202020204" pitchFamily="34" charset="0"/>
        </a:defRPr>
      </a:lvl5pPr>
      <a:lvl6pPr marL="457200" algn="l" defTabSz="776288" rtl="0" fontAlgn="base">
        <a:spcBef>
          <a:spcPct val="0"/>
        </a:spcBef>
        <a:spcAft>
          <a:spcPct val="0"/>
        </a:spcAft>
        <a:defRPr b="1">
          <a:solidFill>
            <a:schemeClr val="tx1"/>
          </a:solidFill>
          <a:latin typeface="Arial" panose="020B0604020202020204" pitchFamily="34" charset="0"/>
        </a:defRPr>
      </a:lvl6pPr>
      <a:lvl7pPr marL="914400" algn="l" defTabSz="776288" rtl="0" fontAlgn="base">
        <a:spcBef>
          <a:spcPct val="0"/>
        </a:spcBef>
        <a:spcAft>
          <a:spcPct val="0"/>
        </a:spcAft>
        <a:defRPr b="1">
          <a:solidFill>
            <a:schemeClr val="tx1"/>
          </a:solidFill>
          <a:latin typeface="Arial" panose="020B0604020202020204" pitchFamily="34" charset="0"/>
        </a:defRPr>
      </a:lvl7pPr>
      <a:lvl8pPr marL="1371600" algn="l" defTabSz="776288" rtl="0" fontAlgn="base">
        <a:spcBef>
          <a:spcPct val="0"/>
        </a:spcBef>
        <a:spcAft>
          <a:spcPct val="0"/>
        </a:spcAft>
        <a:defRPr b="1">
          <a:solidFill>
            <a:schemeClr val="tx1"/>
          </a:solidFill>
          <a:latin typeface="Arial" panose="020B0604020202020204" pitchFamily="34" charset="0"/>
        </a:defRPr>
      </a:lvl8pPr>
      <a:lvl9pPr marL="1828800" algn="l" defTabSz="776288" rtl="0" fontAlgn="base">
        <a:spcBef>
          <a:spcPct val="0"/>
        </a:spcBef>
        <a:spcAft>
          <a:spcPct val="0"/>
        </a:spcAft>
        <a:defRPr b="1">
          <a:solidFill>
            <a:schemeClr val="tx1"/>
          </a:solidFill>
          <a:latin typeface="Arial" panose="020B0604020202020204" pitchFamily="34" charset="0"/>
        </a:defRPr>
      </a:lvl9pPr>
    </p:titleStyle>
    <p:bodyStyle>
      <a:lvl1pPr algn="l" defTabSz="776288" rtl="0" eaLnBrk="0" fontAlgn="base" hangingPunct="0">
        <a:spcBef>
          <a:spcPct val="0"/>
        </a:spcBef>
        <a:spcAft>
          <a:spcPts val="600"/>
        </a:spcAft>
        <a:buFont typeface="Arial" panose="020B0604020202020204" pitchFamily="34" charset="0"/>
        <a:defRPr sz="1000" kern="1200">
          <a:solidFill>
            <a:schemeClr val="tx1"/>
          </a:solidFill>
          <a:latin typeface="+mn-lt"/>
          <a:ea typeface="+mn-ea"/>
          <a:cs typeface="+mn-cs"/>
        </a:defRPr>
      </a:lvl1pPr>
      <a:lvl2pPr marL="115888" indent="-115888"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2pPr>
      <a:lvl3pPr marL="230188" indent="-111125"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3pPr>
      <a:lvl4pPr marL="341313" indent="-111125"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4pPr>
      <a:lvl5pPr marL="457200" indent="-115888" algn="l" defTabSz="776288" rtl="0" eaLnBrk="0" fontAlgn="base" hangingPunct="0">
        <a:spcBef>
          <a:spcPts val="200"/>
        </a:spcBef>
        <a:spcAft>
          <a:spcPct val="0"/>
        </a:spcAft>
        <a:buFont typeface="Arial" panose="020B0604020202020204" pitchFamily="34" charset="0"/>
        <a:buChar char="–"/>
        <a:defRPr sz="100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A picture containing text&#10;&#10;Description automatically generated">
            <a:extLst>
              <a:ext uri="{FF2B5EF4-FFF2-40B4-BE49-F238E27FC236}">
                <a16:creationId xmlns:a16="http://schemas.microsoft.com/office/drawing/2014/main" id="{AE80059E-1888-4274-A71C-1C9487AD01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777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Placeholder 9">
            <a:extLst>
              <a:ext uri="{FF2B5EF4-FFF2-40B4-BE49-F238E27FC236}">
                <a16:creationId xmlns:a16="http://schemas.microsoft.com/office/drawing/2014/main" id="{B0DA24D5-08AE-4349-976C-3FB4F3168F3B}"/>
              </a:ext>
            </a:extLst>
          </p:cNvPr>
          <p:cNvSpPr>
            <a:spLocks noGrp="1" noChangeArrowheads="1"/>
          </p:cNvSpPr>
          <p:nvPr>
            <p:ph type="body" sz="quarter" idx="14"/>
          </p:nvPr>
        </p:nvSpPr>
        <p:spPr>
          <a:xfrm>
            <a:off x="4464050" y="425450"/>
            <a:ext cx="2851150" cy="223838"/>
          </a:xfrm>
        </p:spPr>
        <p:txBody>
          <a:bodyPr/>
          <a:lstStyle/>
          <a:p>
            <a:pPr eaLnBrk="1" hangingPunct="1"/>
            <a:r>
              <a:rPr lang="en-US" altLang="en-US"/>
              <a:t>Qualified Expenses</a:t>
            </a:r>
          </a:p>
        </p:txBody>
      </p:sp>
      <p:sp>
        <p:nvSpPr>
          <p:cNvPr id="2" name="Text Placeholder 1">
            <a:extLst>
              <a:ext uri="{FF2B5EF4-FFF2-40B4-BE49-F238E27FC236}">
                <a16:creationId xmlns:a16="http://schemas.microsoft.com/office/drawing/2014/main" id="{361D5897-AA6C-440A-843A-E07892301DCD}"/>
              </a:ext>
            </a:extLst>
          </p:cNvPr>
          <p:cNvSpPr>
            <a:spLocks noGrp="1"/>
          </p:cNvSpPr>
          <p:nvPr>
            <p:ph type="body" sz="quarter" idx="25"/>
          </p:nvPr>
        </p:nvSpPr>
        <p:spPr>
          <a:xfrm>
            <a:off x="457200" y="8743950"/>
            <a:ext cx="6858000" cy="427038"/>
          </a:xfrm>
        </p:spPr>
        <p:txBody>
          <a:bodyPr rtlCol="0">
            <a:noAutofit/>
          </a:bodyPr>
          <a:lstStyle/>
          <a:p>
            <a:pPr marL="0" indent="0" defTabSz="777240" eaLnBrk="1" fontAlgn="auto" hangingPunct="1">
              <a:spcBef>
                <a:spcPts val="0"/>
              </a:spcBef>
              <a:buFont typeface="+mj-lt"/>
              <a:buNone/>
              <a:defRPr/>
            </a:pPr>
            <a:r>
              <a:rPr lang="en-US" dirty="0"/>
              <a:t>*These are qualified expenses provided they are used for regular commuting and not other personal or business travel purposes. See IRS publication 15-B available at https://www.irs.gov/pub/irs-pdf/p15b.pdf for a complete list of qualified expenses. In addition, there may be legislation or additional publications that may modify or expand available qualified expenses. Employees should refer to their employer’s plan document(s) for the latest list of qualified expenses under their plan.</a:t>
            </a:r>
          </a:p>
          <a:p>
            <a:pPr marL="0" indent="0" defTabSz="777240" eaLnBrk="1" fontAlgn="auto" hangingPunct="1">
              <a:spcBef>
                <a:spcPts val="0"/>
              </a:spcBef>
              <a:buFont typeface="+mj-lt"/>
              <a:buNone/>
              <a:defRPr/>
            </a:pPr>
            <a:r>
              <a:rPr lang="en-US" dirty="0"/>
              <a:t>Like most group benefit programs, benefit programs offered by MetLife and its affiliates contain certain exclusions, exceptions, waiting periods, reductions of benefits, limitations and terms for keeping them in force. Nothing in these materials is intended to be, nor should be construed as, advice or a recommendation for a particular situation or individual. Participants should consult with their own advisors for such advice. Federal and state laws and regulations are subject to change.</a:t>
            </a:r>
          </a:p>
          <a:p>
            <a:pPr marL="0" indent="0" defTabSz="777240" eaLnBrk="1" fontAlgn="auto" hangingPunct="1">
              <a:spcBef>
                <a:spcPts val="0"/>
              </a:spcBef>
              <a:buFont typeface="+mj-lt"/>
              <a:buNone/>
              <a:defRPr/>
            </a:pPr>
            <a:endParaRPr lang="en-US" dirty="0"/>
          </a:p>
        </p:txBody>
      </p:sp>
      <p:sp>
        <p:nvSpPr>
          <p:cNvPr id="4" name="Text Placeholder 3">
            <a:extLst>
              <a:ext uri="{FF2B5EF4-FFF2-40B4-BE49-F238E27FC236}">
                <a16:creationId xmlns:a16="http://schemas.microsoft.com/office/drawing/2014/main" id="{50E75A09-A76A-4D1C-B379-34F04EC67073}"/>
              </a:ext>
            </a:extLst>
          </p:cNvPr>
          <p:cNvSpPr>
            <a:spLocks noGrp="1"/>
          </p:cNvSpPr>
          <p:nvPr>
            <p:ph type="body" sz="quarter" idx="55"/>
          </p:nvPr>
        </p:nvSpPr>
        <p:spPr>
          <a:xfrm>
            <a:off x="3425825" y="9515475"/>
            <a:ext cx="3889375" cy="128588"/>
          </a:xfrm>
        </p:spPr>
        <p:txBody>
          <a:bodyPr rtlCol="0">
            <a:noAutofit/>
          </a:bodyPr>
          <a:lstStyle/>
          <a:p>
            <a:pPr defTabSz="777240" eaLnBrk="1" fontAlgn="auto" hangingPunct="1">
              <a:spcBef>
                <a:spcPts val="0"/>
              </a:spcBef>
              <a:defRPr/>
            </a:pPr>
            <a:r>
              <a:rPr lang="en-US" dirty="0"/>
              <a:t>MetLife Consumer Services  |  200 Park Avenue  |  New York, NY 10166</a:t>
            </a:r>
          </a:p>
        </p:txBody>
      </p:sp>
      <p:sp>
        <p:nvSpPr>
          <p:cNvPr id="3" name="Text Placeholder 2">
            <a:extLst>
              <a:ext uri="{FF2B5EF4-FFF2-40B4-BE49-F238E27FC236}">
                <a16:creationId xmlns:a16="http://schemas.microsoft.com/office/drawing/2014/main" id="{8B775FDE-CCA9-495E-AE49-F373DDEB20E6}"/>
              </a:ext>
            </a:extLst>
          </p:cNvPr>
          <p:cNvSpPr>
            <a:spLocks noGrp="1"/>
          </p:cNvSpPr>
          <p:nvPr>
            <p:ph type="body" sz="quarter" idx="24"/>
          </p:nvPr>
        </p:nvSpPr>
        <p:spPr>
          <a:xfrm>
            <a:off x="3425825" y="9650413"/>
            <a:ext cx="3889375" cy="274637"/>
          </a:xfrm>
        </p:spPr>
        <p:txBody>
          <a:bodyPr rtlCol="0">
            <a:noAutofit/>
          </a:bodyPr>
          <a:lstStyle/>
          <a:p>
            <a:pPr defTabSz="777240" eaLnBrk="1" fontAlgn="auto" hangingPunct="1">
              <a:spcBef>
                <a:spcPts val="0"/>
              </a:spcBef>
              <a:defRPr/>
            </a:pPr>
            <a:r>
              <a:rPr lang="nb-NO" dirty="0"/>
              <a:t>L0821016110[exp0823][All States][DC,GU,MP,PR,VI]  </a:t>
            </a:r>
            <a:r>
              <a:rPr lang="en-US" dirty="0"/>
              <a:t>© 2022 MetLife Services and Solutions, LLC </a:t>
            </a:r>
          </a:p>
        </p:txBody>
      </p:sp>
      <p:grpSp>
        <p:nvGrpSpPr>
          <p:cNvPr id="4103" name="Group 16">
            <a:extLst>
              <a:ext uri="{FF2B5EF4-FFF2-40B4-BE49-F238E27FC236}">
                <a16:creationId xmlns:a16="http://schemas.microsoft.com/office/drawing/2014/main" id="{31E318B9-4AC2-4759-9DC6-61C7D4E34CE4}"/>
              </a:ext>
            </a:extLst>
          </p:cNvPr>
          <p:cNvGrpSpPr>
            <a:grpSpLocks/>
          </p:cNvGrpSpPr>
          <p:nvPr/>
        </p:nvGrpSpPr>
        <p:grpSpPr bwMode="auto">
          <a:xfrm>
            <a:off x="0" y="9831388"/>
            <a:ext cx="7772400" cy="227012"/>
            <a:chOff x="0" y="9831605"/>
            <a:chExt cx="7772400" cy="226795"/>
          </a:xfrm>
        </p:grpSpPr>
        <p:sp>
          <p:nvSpPr>
            <p:cNvPr id="19" name="Rectangle 18">
              <a:extLst>
                <a:ext uri="{FF2B5EF4-FFF2-40B4-BE49-F238E27FC236}">
                  <a16:creationId xmlns:a16="http://schemas.microsoft.com/office/drawing/2014/main" id="{EA911AE5-AAE8-494B-928E-E549070952BF}"/>
                </a:ext>
              </a:extLst>
            </p:cNvPr>
            <p:cNvSpPr/>
            <p:nvPr/>
          </p:nvSpPr>
          <p:spPr>
            <a:xfrm>
              <a:off x="0" y="9831605"/>
              <a:ext cx="5145088" cy="226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Rectangle 19">
              <a:extLst>
                <a:ext uri="{FF2B5EF4-FFF2-40B4-BE49-F238E27FC236}">
                  <a16:creationId xmlns:a16="http://schemas.microsoft.com/office/drawing/2014/main" id="{DFB4B8E9-9E30-475A-BB48-6F0D23EE4030}"/>
                </a:ext>
              </a:extLst>
            </p:cNvPr>
            <p:cNvSpPr/>
            <p:nvPr/>
          </p:nvSpPr>
          <p:spPr>
            <a:xfrm>
              <a:off x="5141913" y="9831605"/>
              <a:ext cx="804862" cy="226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ectangle 20">
              <a:extLst>
                <a:ext uri="{FF2B5EF4-FFF2-40B4-BE49-F238E27FC236}">
                  <a16:creationId xmlns:a16="http://schemas.microsoft.com/office/drawing/2014/main" id="{F6757508-7CAB-423B-9251-0B6CC7C9F563}"/>
                </a:ext>
              </a:extLst>
            </p:cNvPr>
            <p:cNvSpPr/>
            <p:nvPr/>
          </p:nvSpPr>
          <p:spPr>
            <a:xfrm>
              <a:off x="5943600" y="9831605"/>
              <a:ext cx="1828800" cy="2267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aphicFrame>
        <p:nvGraphicFramePr>
          <p:cNvPr id="22" name="Table 21">
            <a:extLst>
              <a:ext uri="{FF2B5EF4-FFF2-40B4-BE49-F238E27FC236}">
                <a16:creationId xmlns:a16="http://schemas.microsoft.com/office/drawing/2014/main" id="{136A42BB-4898-40DD-9124-2F1309DEECAC}"/>
              </a:ext>
            </a:extLst>
          </p:cNvPr>
          <p:cNvGraphicFramePr>
            <a:graphicFrameLocks noGrp="1"/>
          </p:cNvGraphicFramePr>
          <p:nvPr>
            <p:extLst>
              <p:ext uri="{D42A27DB-BD31-4B8C-83A1-F6EECF244321}">
                <p14:modId xmlns:p14="http://schemas.microsoft.com/office/powerpoint/2010/main" val="1310065937"/>
              </p:ext>
            </p:extLst>
          </p:nvPr>
        </p:nvGraphicFramePr>
        <p:xfrm>
          <a:off x="468313" y="4621213"/>
          <a:ext cx="6843712" cy="3962400"/>
        </p:xfrm>
        <a:graphic>
          <a:graphicData uri="http://schemas.openxmlformats.org/drawingml/2006/table">
            <a:tbl>
              <a:tblPr/>
              <a:tblGrid>
                <a:gridCol w="5634504">
                  <a:extLst>
                    <a:ext uri="{9D8B030D-6E8A-4147-A177-3AD203B41FA5}">
                      <a16:colId xmlns:a16="http://schemas.microsoft.com/office/drawing/2014/main" val="20000"/>
                    </a:ext>
                  </a:extLst>
                </a:gridCol>
                <a:gridCol w="1209208">
                  <a:extLst>
                    <a:ext uri="{9D8B030D-6E8A-4147-A177-3AD203B41FA5}">
                      <a16:colId xmlns:a16="http://schemas.microsoft.com/office/drawing/2014/main" val="20001"/>
                    </a:ext>
                  </a:extLst>
                </a:gridCol>
              </a:tblGrid>
              <a:tr h="213088">
                <a:tc>
                  <a:txBody>
                    <a:bodyPr/>
                    <a:lstStyle/>
                    <a:p>
                      <a:pPr algn="l" fontAlgn="b"/>
                      <a:r>
                        <a:rPr lang="en-US" sz="1000" b="1" i="0" u="none" strike="noStrike" dirty="0">
                          <a:solidFill>
                            <a:schemeClr val="bg1"/>
                          </a:solidFill>
                          <a:effectLst/>
                          <a:latin typeface="+mj-lt"/>
                        </a:rPr>
                        <a:t>Expense*</a:t>
                      </a:r>
                    </a:p>
                  </a:txBody>
                  <a:tcPr marL="45719" marR="45719" anchor="b">
                    <a:lnL w="12700" cmpd="sng">
                      <a:noFill/>
                      <a:prstDash val="solid"/>
                    </a:lnL>
                    <a:lnR w="12700" cmpd="sng">
                      <a:noFill/>
                      <a:prstDash val="solid"/>
                    </a:lnR>
                    <a:lnT w="12700" cmpd="sng">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spcBef>
                          <a:spcPts val="0"/>
                        </a:spcBef>
                        <a:spcAft>
                          <a:spcPts val="0"/>
                        </a:spcAft>
                      </a:pPr>
                      <a:r>
                        <a:rPr lang="en-US" sz="1000" b="1" dirty="0">
                          <a:solidFill>
                            <a:schemeClr val="bg1"/>
                          </a:solidFill>
                          <a:effectLst/>
                          <a:latin typeface="+mj-lt"/>
                        </a:rPr>
                        <a:t>Qualified?</a:t>
                      </a:r>
                      <a:endParaRPr lang="en-US" sz="1000" b="1" dirty="0">
                        <a:solidFill>
                          <a:schemeClr val="bg1"/>
                        </a:solidFill>
                        <a:effectLst/>
                        <a:latin typeface="+mj-lt"/>
                        <a:ea typeface="Calibri" panose="020F0502020204030204" pitchFamily="34" charset="0"/>
                        <a:cs typeface="Times New Roman" panose="02020603050405020304" pitchFamily="18" charset="0"/>
                      </a:endParaRPr>
                    </a:p>
                  </a:txBody>
                  <a:tcPr marL="45719" marR="45719">
                    <a:lnL w="12700" cmpd="sng">
                      <a:noFill/>
                      <a:prstDash val="solid"/>
                    </a:lnL>
                    <a:lnR w="12700" cmpd="sng">
                      <a:noFill/>
                      <a:prstDash val="solid"/>
                    </a:lnR>
                    <a:lnT w="12700" cmpd="sng">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0">
                <a:tc>
                  <a:txBody>
                    <a:bodyPr/>
                    <a:lstStyle/>
                    <a:p>
                      <a:pPr algn="l" fontAlgn="b"/>
                      <a:r>
                        <a:rPr lang="en-US" sz="1000" b="1" i="0" u="none" strike="noStrike" dirty="0">
                          <a:solidFill>
                            <a:srgbClr val="000000"/>
                          </a:solidFill>
                          <a:effectLst/>
                          <a:latin typeface="+mj-lt"/>
                        </a:rPr>
                        <a:t>Bus</a:t>
                      </a:r>
                    </a:p>
                  </a:txBody>
                  <a:tcPr marL="45719" marR="45719" anchor="b">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tabLst>
                          <a:tab pos="3386455" algn="l"/>
                        </a:tabLst>
                      </a:pPr>
                      <a:r>
                        <a:rPr lang="en-US" sz="1000" dirty="0">
                          <a:solidFill>
                            <a:srgbClr val="000000"/>
                          </a:solidFill>
                          <a:effectLst/>
                          <a:latin typeface="+mj-lt"/>
                          <a:ea typeface="Calibri" panose="020F0502020204030204" pitchFamily="34" charset="0"/>
                          <a:cs typeface="Times New Roman" panose="02020603050405020304" pitchFamily="18" charset="0"/>
                        </a:rPr>
                        <a:t>✓</a:t>
                      </a:r>
                    </a:p>
                  </a:txBody>
                  <a:tcPr marL="45719" marR="45719">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0">
                <a:tc>
                  <a:txBody>
                    <a:bodyPr/>
                    <a:lstStyle/>
                    <a:p>
                      <a:pPr algn="l" fontAlgn="b"/>
                      <a:r>
                        <a:rPr lang="en-US" sz="1000" b="1" i="0" u="none" strike="noStrike" dirty="0">
                          <a:solidFill>
                            <a:schemeClr val="tx2">
                              <a:lumMod val="75000"/>
                            </a:schemeClr>
                          </a:solidFill>
                          <a:effectLst/>
                          <a:latin typeface="+mj-lt"/>
                        </a:rPr>
                        <a:t>Bridge tolls</a:t>
                      </a:r>
                    </a:p>
                  </a:txBody>
                  <a:tcPr marL="45719" marR="45719" anchor="b">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000" dirty="0">
                          <a:solidFill>
                            <a:srgbClr val="000000"/>
                          </a:solidFill>
                          <a:effectLst/>
                          <a:latin typeface="+mj-lt"/>
                          <a:ea typeface="Calibri" panose="020F0502020204030204" pitchFamily="34" charset="0"/>
                          <a:cs typeface="Times New Roman" panose="02020603050405020304" pitchFamily="18" charset="0"/>
                        </a:rPr>
                        <a:t>✕</a:t>
                      </a:r>
                    </a:p>
                  </a:txBody>
                  <a:tcPr marL="45719" marR="45719">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0">
                <a:tc>
                  <a:txBody>
                    <a:bodyPr/>
                    <a:lstStyle/>
                    <a:p>
                      <a:pPr algn="l" fontAlgn="b"/>
                      <a:r>
                        <a:rPr lang="en-US" sz="1000" b="1" i="0" u="none" strike="noStrike" dirty="0">
                          <a:solidFill>
                            <a:schemeClr val="tx2">
                              <a:lumMod val="75000"/>
                            </a:schemeClr>
                          </a:solidFill>
                          <a:effectLst/>
                          <a:latin typeface="+mj-lt"/>
                        </a:rPr>
                        <a:t>Expenses for someone other than you</a:t>
                      </a:r>
                    </a:p>
                  </a:txBody>
                  <a:tcPr marL="45719" marR="45719" anchor="b">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000" dirty="0">
                          <a:solidFill>
                            <a:srgbClr val="000000"/>
                          </a:solidFill>
                          <a:effectLst/>
                          <a:latin typeface="+mj-lt"/>
                          <a:ea typeface="Calibri" panose="020F0502020204030204" pitchFamily="34" charset="0"/>
                          <a:cs typeface="Times New Roman" panose="02020603050405020304" pitchFamily="18" charset="0"/>
                        </a:rPr>
                        <a:t>✕</a:t>
                      </a:r>
                    </a:p>
                  </a:txBody>
                  <a:tcPr marL="45719" marR="45719">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0">
                <a:tc>
                  <a:txBody>
                    <a:bodyPr/>
                    <a:lstStyle/>
                    <a:p>
                      <a:pPr algn="l" fontAlgn="b"/>
                      <a:r>
                        <a:rPr lang="en-US" sz="1000" b="1" i="0" u="none" strike="noStrike" dirty="0">
                          <a:solidFill>
                            <a:srgbClr val="000000"/>
                          </a:solidFill>
                          <a:effectLst/>
                          <a:latin typeface="+mj-lt"/>
                        </a:rPr>
                        <a:t>Ferry</a:t>
                      </a:r>
                    </a:p>
                  </a:txBody>
                  <a:tcPr marL="45719" marR="45719" anchor="b">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000" dirty="0">
                          <a:solidFill>
                            <a:srgbClr val="000000"/>
                          </a:solidFill>
                          <a:effectLst/>
                          <a:latin typeface="+mj-lt"/>
                          <a:ea typeface="Calibri" panose="020F0502020204030204" pitchFamily="34" charset="0"/>
                          <a:cs typeface="Times New Roman" panose="02020603050405020304" pitchFamily="18" charset="0"/>
                        </a:rPr>
                        <a:t>✓</a:t>
                      </a:r>
                    </a:p>
                  </a:txBody>
                  <a:tcPr marL="45719" marR="45719">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r h="0">
                <a:tc>
                  <a:txBody>
                    <a:bodyPr/>
                    <a:lstStyle/>
                    <a:p>
                      <a:pPr algn="l" fontAlgn="b"/>
                      <a:r>
                        <a:rPr lang="en-US" sz="1000" b="1" i="0" u="none" strike="noStrike" dirty="0">
                          <a:solidFill>
                            <a:schemeClr val="tx2">
                              <a:lumMod val="75000"/>
                            </a:schemeClr>
                          </a:solidFill>
                          <a:effectLst/>
                          <a:latin typeface="+mj-lt"/>
                        </a:rPr>
                        <a:t>Fuel</a:t>
                      </a:r>
                    </a:p>
                  </a:txBody>
                  <a:tcPr marL="45719" marR="45719" anchor="b">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000" dirty="0">
                          <a:solidFill>
                            <a:srgbClr val="000000"/>
                          </a:solidFill>
                          <a:effectLst/>
                          <a:latin typeface="+mj-lt"/>
                          <a:ea typeface="Calibri" panose="020F0502020204030204" pitchFamily="34" charset="0"/>
                          <a:cs typeface="Times New Roman" panose="02020603050405020304" pitchFamily="18" charset="0"/>
                        </a:rPr>
                        <a:t>✕</a:t>
                      </a:r>
                    </a:p>
                  </a:txBody>
                  <a:tcPr marL="45719" marR="45719">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5"/>
                  </a:ext>
                </a:extLst>
              </a:tr>
              <a:tr h="0">
                <a:tc>
                  <a:txBody>
                    <a:bodyPr/>
                    <a:lstStyle/>
                    <a:p>
                      <a:pPr algn="l" fontAlgn="b"/>
                      <a:r>
                        <a:rPr lang="en-US" sz="1000" b="1" i="0" u="none" strike="noStrike" dirty="0">
                          <a:solidFill>
                            <a:schemeClr val="tx2">
                              <a:lumMod val="75000"/>
                            </a:schemeClr>
                          </a:solidFill>
                          <a:effectLst/>
                          <a:latin typeface="+mj-lt"/>
                        </a:rPr>
                        <a:t>Highway tolls</a:t>
                      </a:r>
                    </a:p>
                  </a:txBody>
                  <a:tcPr marL="45719" marR="45719" anchor="b">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000" dirty="0">
                          <a:solidFill>
                            <a:srgbClr val="000000"/>
                          </a:solidFill>
                          <a:effectLst/>
                          <a:latin typeface="+mj-lt"/>
                          <a:ea typeface="Calibri" panose="020F0502020204030204" pitchFamily="34" charset="0"/>
                          <a:cs typeface="Times New Roman" panose="02020603050405020304" pitchFamily="18" charset="0"/>
                        </a:rPr>
                        <a:t>✕</a:t>
                      </a:r>
                    </a:p>
                  </a:txBody>
                  <a:tcPr marL="45719" marR="45719">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6"/>
                  </a:ext>
                </a:extLst>
              </a:tr>
              <a:tr h="0">
                <a:tc>
                  <a:txBody>
                    <a:bodyPr/>
                    <a:lstStyle/>
                    <a:p>
                      <a:pPr algn="l" fontAlgn="b"/>
                      <a:r>
                        <a:rPr lang="en-US" sz="1000" b="1" i="0" u="none" strike="noStrike" dirty="0">
                          <a:solidFill>
                            <a:schemeClr val="tx2">
                              <a:lumMod val="75000"/>
                            </a:schemeClr>
                          </a:solidFill>
                          <a:effectLst/>
                          <a:latin typeface="+mj-lt"/>
                        </a:rPr>
                        <a:t>Mileage</a:t>
                      </a:r>
                    </a:p>
                  </a:txBody>
                  <a:tcPr marL="45719" marR="45719" anchor="b">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000" dirty="0">
                          <a:solidFill>
                            <a:srgbClr val="000000"/>
                          </a:solidFill>
                          <a:effectLst/>
                          <a:latin typeface="+mj-lt"/>
                          <a:ea typeface="Calibri" panose="020F0502020204030204" pitchFamily="34" charset="0"/>
                          <a:cs typeface="Times New Roman" panose="02020603050405020304" pitchFamily="18" charset="0"/>
                        </a:rPr>
                        <a:t>✕</a:t>
                      </a:r>
                    </a:p>
                  </a:txBody>
                  <a:tcPr marL="45719" marR="45719">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7"/>
                  </a:ext>
                </a:extLst>
              </a:tr>
              <a:tr h="0">
                <a:tc>
                  <a:txBody>
                    <a:bodyPr/>
                    <a:lstStyle/>
                    <a:p>
                      <a:pPr algn="l" fontAlgn="b"/>
                      <a:r>
                        <a:rPr lang="en-US" sz="1000" b="1" i="0" u="none" strike="noStrike" dirty="0">
                          <a:solidFill>
                            <a:srgbClr val="000000"/>
                          </a:solidFill>
                          <a:effectLst/>
                          <a:latin typeface="+mj-lt"/>
                        </a:rPr>
                        <a:t>Parking at or near public transportation to get to work</a:t>
                      </a:r>
                    </a:p>
                  </a:txBody>
                  <a:tcPr marL="45719" marR="45719" anchor="b">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1000" dirty="0">
                          <a:solidFill>
                            <a:srgbClr val="000000"/>
                          </a:solidFill>
                          <a:effectLst/>
                          <a:latin typeface="+mj-lt"/>
                          <a:ea typeface="Calibri" panose="020F0502020204030204" pitchFamily="34" charset="0"/>
                          <a:cs typeface="Times New Roman" panose="02020603050405020304" pitchFamily="18" charset="0"/>
                        </a:rPr>
                        <a:t>✓</a:t>
                      </a:r>
                    </a:p>
                  </a:txBody>
                  <a:tcPr marL="45719" marR="45719">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8"/>
                  </a:ext>
                </a:extLst>
              </a:tr>
              <a:tr h="0">
                <a:tc>
                  <a:txBody>
                    <a:bodyPr/>
                    <a:lstStyle/>
                    <a:p>
                      <a:pPr algn="l" fontAlgn="b"/>
                      <a:r>
                        <a:rPr lang="en-US" sz="1000" b="1" i="0" u="none" strike="noStrike" dirty="0">
                          <a:solidFill>
                            <a:srgbClr val="000000"/>
                          </a:solidFill>
                          <a:effectLst/>
                          <a:latin typeface="+mj-lt"/>
                        </a:rPr>
                        <a:t>Parking at or near work</a:t>
                      </a:r>
                    </a:p>
                  </a:txBody>
                  <a:tcPr marL="45719" marR="45719" anchor="b">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000" dirty="0">
                          <a:solidFill>
                            <a:srgbClr val="000000"/>
                          </a:solidFill>
                          <a:effectLst/>
                          <a:latin typeface="+mj-lt"/>
                          <a:ea typeface="Calibri" panose="020F0502020204030204" pitchFamily="34" charset="0"/>
                          <a:cs typeface="Times New Roman" panose="02020603050405020304" pitchFamily="18" charset="0"/>
                        </a:rPr>
                        <a:t>✓</a:t>
                      </a:r>
                      <a:endParaRPr lang="en-US" sz="1000" baseline="30000" dirty="0">
                        <a:solidFill>
                          <a:srgbClr val="000000"/>
                        </a:solidFill>
                        <a:effectLst/>
                        <a:latin typeface="+mj-lt"/>
                        <a:ea typeface="Calibri" panose="020F0502020204030204" pitchFamily="34" charset="0"/>
                        <a:cs typeface="Times New Roman" panose="02020603050405020304" pitchFamily="18" charset="0"/>
                      </a:endParaRPr>
                    </a:p>
                  </a:txBody>
                  <a:tcPr marL="45719" marR="45719">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9"/>
                  </a:ext>
                </a:extLst>
              </a:tr>
              <a:tr h="0">
                <a:tc>
                  <a:txBody>
                    <a:bodyPr/>
                    <a:lstStyle/>
                    <a:p>
                      <a:pPr algn="l" fontAlgn="b"/>
                      <a:r>
                        <a:rPr lang="en-US" sz="1000" b="1" i="0" u="none" strike="noStrike" dirty="0">
                          <a:solidFill>
                            <a:srgbClr val="000000"/>
                          </a:solidFill>
                          <a:effectLst/>
                          <a:latin typeface="+mj-lt"/>
                        </a:rPr>
                        <a:t>Streetcar</a:t>
                      </a:r>
                    </a:p>
                  </a:txBody>
                  <a:tcPr marL="45719" marR="45719" anchor="b">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000" dirty="0">
                          <a:solidFill>
                            <a:srgbClr val="000000"/>
                          </a:solidFill>
                          <a:effectLst/>
                          <a:latin typeface="+mj-lt"/>
                          <a:ea typeface="Calibri" panose="020F0502020204030204" pitchFamily="34" charset="0"/>
                          <a:cs typeface="Times New Roman" panose="02020603050405020304" pitchFamily="18" charset="0"/>
                        </a:rPr>
                        <a:t>✓</a:t>
                      </a:r>
                      <a:endParaRPr lang="en-US" sz="1000" baseline="30000" dirty="0">
                        <a:solidFill>
                          <a:srgbClr val="000000"/>
                        </a:solidFill>
                        <a:effectLst/>
                        <a:latin typeface="+mj-lt"/>
                        <a:ea typeface="Calibri" panose="020F0502020204030204" pitchFamily="34" charset="0"/>
                        <a:cs typeface="Times New Roman" panose="02020603050405020304" pitchFamily="18" charset="0"/>
                      </a:endParaRPr>
                    </a:p>
                  </a:txBody>
                  <a:tcPr marL="45719" marR="45719">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10"/>
                  </a:ext>
                </a:extLst>
              </a:tr>
              <a:tr h="0">
                <a:tc>
                  <a:txBody>
                    <a:bodyPr/>
                    <a:lstStyle/>
                    <a:p>
                      <a:pPr algn="l" fontAlgn="b"/>
                      <a:r>
                        <a:rPr lang="en-US" sz="1000" b="1" i="0" u="none" strike="noStrike" dirty="0">
                          <a:solidFill>
                            <a:srgbClr val="000000"/>
                          </a:solidFill>
                          <a:effectLst/>
                          <a:latin typeface="+mj-lt"/>
                        </a:rPr>
                        <a:t>Subway</a:t>
                      </a:r>
                    </a:p>
                  </a:txBody>
                  <a:tcPr marL="45719" marR="45719" anchor="b">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000" dirty="0">
                          <a:solidFill>
                            <a:srgbClr val="000000"/>
                          </a:solidFill>
                          <a:effectLst/>
                          <a:latin typeface="+mj-lt"/>
                          <a:ea typeface="Calibri" panose="020F0502020204030204" pitchFamily="34" charset="0"/>
                          <a:cs typeface="Times New Roman" panose="02020603050405020304" pitchFamily="18" charset="0"/>
                        </a:rPr>
                        <a:t>✓</a:t>
                      </a:r>
                      <a:endParaRPr lang="en-US" sz="1000" baseline="30000" dirty="0">
                        <a:solidFill>
                          <a:srgbClr val="000000"/>
                        </a:solidFill>
                        <a:effectLst/>
                        <a:latin typeface="+mj-lt"/>
                        <a:ea typeface="Calibri" panose="020F0502020204030204" pitchFamily="34" charset="0"/>
                        <a:cs typeface="Times New Roman" panose="02020603050405020304" pitchFamily="18" charset="0"/>
                      </a:endParaRPr>
                    </a:p>
                  </a:txBody>
                  <a:tcPr marL="45719" marR="45719">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11"/>
                  </a:ext>
                </a:extLst>
              </a:tr>
              <a:tr h="0">
                <a:tc>
                  <a:txBody>
                    <a:bodyPr/>
                    <a:lstStyle/>
                    <a:p>
                      <a:pPr algn="l" fontAlgn="b"/>
                      <a:r>
                        <a:rPr lang="en-US" sz="1000" b="1" i="0" u="none" strike="noStrike" dirty="0">
                          <a:solidFill>
                            <a:srgbClr val="000000"/>
                          </a:solidFill>
                          <a:effectLst/>
                          <a:latin typeface="+mj-lt"/>
                        </a:rPr>
                        <a:t>Train</a:t>
                      </a:r>
                    </a:p>
                  </a:txBody>
                  <a:tcPr marL="45719" marR="45719" anchor="b">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000" dirty="0">
                          <a:solidFill>
                            <a:srgbClr val="000000"/>
                          </a:solidFill>
                          <a:effectLst/>
                          <a:latin typeface="+mj-lt"/>
                          <a:ea typeface="Calibri" panose="020F0502020204030204" pitchFamily="34" charset="0"/>
                          <a:cs typeface="Times New Roman" panose="02020603050405020304" pitchFamily="18" charset="0"/>
                        </a:rPr>
                        <a:t>✓</a:t>
                      </a:r>
                      <a:endParaRPr lang="en-US" sz="1000" baseline="30000" dirty="0">
                        <a:solidFill>
                          <a:srgbClr val="000000"/>
                        </a:solidFill>
                        <a:effectLst/>
                        <a:latin typeface="+mj-lt"/>
                        <a:ea typeface="Calibri" panose="020F0502020204030204" pitchFamily="34" charset="0"/>
                        <a:cs typeface="Times New Roman" panose="02020603050405020304" pitchFamily="18" charset="0"/>
                      </a:endParaRPr>
                    </a:p>
                  </a:txBody>
                  <a:tcPr marL="45719" marR="45719">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12"/>
                  </a:ext>
                </a:extLst>
              </a:tr>
              <a:tr h="0">
                <a:tc>
                  <a:txBody>
                    <a:bodyPr/>
                    <a:lstStyle/>
                    <a:p>
                      <a:pPr algn="l" fontAlgn="b"/>
                      <a:r>
                        <a:rPr lang="en-US" sz="1000" b="1" i="0" u="none" strike="noStrike" dirty="0">
                          <a:solidFill>
                            <a:srgbClr val="000000"/>
                          </a:solidFill>
                          <a:effectLst/>
                          <a:latin typeface="+mj-lt"/>
                        </a:rPr>
                        <a:t>Vanpool </a:t>
                      </a:r>
                      <a:r>
                        <a:rPr lang="en-US" sz="1000" b="0" i="0" u="none" strike="noStrike" dirty="0">
                          <a:solidFill>
                            <a:srgbClr val="000000"/>
                          </a:solidFill>
                          <a:effectLst/>
                          <a:latin typeface="+mj-lt"/>
                        </a:rPr>
                        <a:t>(seating capacity of 6 or more adults, excluding driver, where 80% or more of miles for which vehicle is used for transporting employees back and forth between work and home during which trips the vehicle is at least 50% full)</a:t>
                      </a:r>
                    </a:p>
                  </a:txBody>
                  <a:tcPr marL="45719" marR="45719" anchor="ctr">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000" dirty="0">
                          <a:solidFill>
                            <a:srgbClr val="000000"/>
                          </a:solidFill>
                          <a:effectLst/>
                          <a:latin typeface="+mj-lt"/>
                          <a:ea typeface="Calibri" panose="020F0502020204030204" pitchFamily="34" charset="0"/>
                          <a:cs typeface="Times New Roman" panose="02020603050405020304" pitchFamily="18" charset="0"/>
                        </a:rPr>
                        <a:t>✓</a:t>
                      </a:r>
                      <a:endParaRPr lang="en-US" sz="1000" baseline="30000" dirty="0">
                        <a:solidFill>
                          <a:srgbClr val="000000"/>
                        </a:solidFill>
                        <a:effectLst/>
                        <a:latin typeface="+mj-lt"/>
                        <a:ea typeface="Calibri" panose="020F0502020204030204" pitchFamily="34" charset="0"/>
                        <a:cs typeface="Times New Roman" panose="02020603050405020304" pitchFamily="18" charset="0"/>
                      </a:endParaRPr>
                    </a:p>
                  </a:txBody>
                  <a:tcPr marL="45719" marR="45719" anchor="ctr">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13"/>
                  </a:ext>
                </a:extLst>
              </a:tr>
              <a:tr h="0">
                <a:tc>
                  <a:txBody>
                    <a:bodyPr/>
                    <a:lstStyle/>
                    <a:p>
                      <a:pPr algn="l" fontAlgn="b"/>
                      <a:r>
                        <a:rPr lang="en-US" sz="1000" b="1" i="0" u="none" strike="noStrike" dirty="0" err="1">
                          <a:solidFill>
                            <a:srgbClr val="000000"/>
                          </a:solidFill>
                          <a:effectLst/>
                          <a:latin typeface="+mj-lt"/>
                        </a:rPr>
                        <a:t>UberPool</a:t>
                      </a:r>
                      <a:r>
                        <a:rPr lang="en-US" sz="1000" b="1" i="0" u="none" strike="noStrike" dirty="0">
                          <a:solidFill>
                            <a:srgbClr val="000000"/>
                          </a:solidFill>
                          <a:effectLst/>
                          <a:latin typeface="+mj-lt"/>
                        </a:rPr>
                        <a:t> and Lyft Line for transportation to work</a:t>
                      </a:r>
                    </a:p>
                  </a:txBody>
                  <a:tcPr marL="45719" marR="45719" anchor="b">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000" dirty="0">
                          <a:solidFill>
                            <a:srgbClr val="000000"/>
                          </a:solidFill>
                          <a:effectLst/>
                          <a:latin typeface="+mj-lt"/>
                          <a:ea typeface="Calibri" panose="020F0502020204030204" pitchFamily="34" charset="0"/>
                          <a:cs typeface="Times New Roman" panose="02020603050405020304" pitchFamily="18" charset="0"/>
                        </a:rPr>
                        <a:t>✓</a:t>
                      </a:r>
                      <a:endParaRPr lang="en-US" sz="1000" baseline="30000" dirty="0">
                        <a:solidFill>
                          <a:srgbClr val="000000"/>
                        </a:solidFill>
                        <a:effectLst/>
                        <a:latin typeface="+mj-lt"/>
                        <a:ea typeface="Calibri" panose="020F0502020204030204" pitchFamily="34" charset="0"/>
                        <a:cs typeface="Times New Roman" panose="02020603050405020304" pitchFamily="18" charset="0"/>
                      </a:endParaRPr>
                    </a:p>
                  </a:txBody>
                  <a:tcPr marL="45719" marR="45719">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14"/>
                  </a:ext>
                </a:extLst>
              </a:tr>
            </a:tbl>
          </a:graphicData>
        </a:graphic>
      </p:graphicFrame>
      <p:sp>
        <p:nvSpPr>
          <p:cNvPr id="18" name="Text Placeholder 4">
            <a:extLst>
              <a:ext uri="{FF2B5EF4-FFF2-40B4-BE49-F238E27FC236}">
                <a16:creationId xmlns:a16="http://schemas.microsoft.com/office/drawing/2014/main" id="{A63378CA-6D5E-4998-BD99-1629AD78FEA7}"/>
              </a:ext>
            </a:extLst>
          </p:cNvPr>
          <p:cNvSpPr txBox="1">
            <a:spLocks/>
          </p:cNvSpPr>
          <p:nvPr/>
        </p:nvSpPr>
        <p:spPr>
          <a:xfrm>
            <a:off x="4095750" y="2955925"/>
            <a:ext cx="3676650" cy="527050"/>
          </a:xfrm>
          <a:prstGeom prst="rect">
            <a:avLst/>
          </a:prstGeom>
        </p:spPr>
        <p:txBody>
          <a:bodyPr lIns="0" tIns="0" rIns="0" bIns="0"/>
          <a:lstStyle>
            <a:lvl1pPr marL="0" indent="0" algn="l" defTabSz="777240" rtl="0" eaLnBrk="1" latinLnBrk="0" hangingPunct="1">
              <a:lnSpc>
                <a:spcPct val="100000"/>
              </a:lnSpc>
              <a:spcBef>
                <a:spcPts val="0"/>
              </a:spcBef>
              <a:spcAft>
                <a:spcPts val="600"/>
              </a:spcAft>
              <a:buFont typeface="Arial" panose="020B0604020202020204" pitchFamily="34" charset="0"/>
              <a:buNone/>
              <a:defRPr sz="1000" kern="1200" spc="0" baseline="0">
                <a:solidFill>
                  <a:schemeClr val="tx1"/>
                </a:solidFill>
                <a:latin typeface="+mn-lt"/>
                <a:ea typeface="+mn-ea"/>
                <a:cs typeface="+mn-cs"/>
              </a:defRPr>
            </a:lvl1pPr>
            <a:lvl2pPr marL="115888" indent="-115888"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2pPr>
            <a:lvl3pPr marL="230188"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3pPr>
            <a:lvl4pPr marL="341313"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4pPr>
            <a:lvl5pPr marL="457200" indent="-115888"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fontAlgn="auto">
              <a:lnSpc>
                <a:spcPts val="1700"/>
              </a:lnSpc>
              <a:spcAft>
                <a:spcPts val="0"/>
              </a:spcAft>
              <a:defRPr/>
            </a:pPr>
            <a:r>
              <a:rPr lang="en-US" sz="1350" dirty="0"/>
              <a:t>Enjoy pre-tax savings on qualified </a:t>
            </a:r>
            <a:br>
              <a:rPr lang="en-US" sz="1350" dirty="0"/>
            </a:br>
            <a:r>
              <a:rPr lang="en-US" sz="1350" dirty="0"/>
              <a:t>commuting expenses with </a:t>
            </a:r>
            <a:br>
              <a:rPr lang="en-US" sz="1350" dirty="0"/>
            </a:br>
            <a:r>
              <a:rPr lang="en-US" sz="1350" dirty="0"/>
              <a:t>Commuter Benefits.</a:t>
            </a:r>
          </a:p>
        </p:txBody>
      </p:sp>
      <p:sp>
        <p:nvSpPr>
          <p:cNvPr id="25" name="Title 2">
            <a:extLst>
              <a:ext uri="{FF2B5EF4-FFF2-40B4-BE49-F238E27FC236}">
                <a16:creationId xmlns:a16="http://schemas.microsoft.com/office/drawing/2014/main" id="{862B2093-4C97-468D-855C-FBE75BF7147F}"/>
              </a:ext>
            </a:extLst>
          </p:cNvPr>
          <p:cNvSpPr txBox="1">
            <a:spLocks/>
          </p:cNvSpPr>
          <p:nvPr/>
        </p:nvSpPr>
        <p:spPr>
          <a:xfrm>
            <a:off x="4095750" y="2319338"/>
            <a:ext cx="3216275" cy="822325"/>
          </a:xfrm>
          <a:prstGeom prst="rect">
            <a:avLst/>
          </a:prstGeom>
        </p:spPr>
        <p:txBody>
          <a:bodyPr lIns="0" tIns="0" rIns="0" bIns="0"/>
          <a:lstStyle>
            <a:lvl1pPr algn="l" defTabSz="777240" rtl="0" eaLnBrk="1" latinLnBrk="0" hangingPunct="1">
              <a:lnSpc>
                <a:spcPct val="100000"/>
              </a:lnSpc>
              <a:spcBef>
                <a:spcPct val="0"/>
              </a:spcBef>
              <a:buNone/>
              <a:defRPr sz="1800" b="1" kern="1200" spc="-50" baseline="0">
                <a:solidFill>
                  <a:schemeClr val="tx1"/>
                </a:solidFill>
                <a:latin typeface="+mj-lt"/>
                <a:ea typeface="+mj-ea"/>
                <a:cs typeface="+mj-cs"/>
              </a:defRPr>
            </a:lvl1pPr>
          </a:lstStyle>
          <a:p>
            <a:pPr fontAlgn="auto">
              <a:lnSpc>
                <a:spcPts val="2100"/>
              </a:lnSpc>
              <a:spcAft>
                <a:spcPts val="0"/>
              </a:spcAft>
              <a:defRPr/>
            </a:pPr>
            <a:r>
              <a:rPr lang="en-US" dirty="0"/>
              <a:t>Help pay for your commute with pre-tax savings.</a:t>
            </a:r>
            <a:endParaRPr lang="en-US" spc="0" dirty="0"/>
          </a:p>
        </p:txBody>
      </p:sp>
      <p:sp>
        <p:nvSpPr>
          <p:cNvPr id="26" name="Rectangle 25">
            <a:extLst>
              <a:ext uri="{FF2B5EF4-FFF2-40B4-BE49-F238E27FC236}">
                <a16:creationId xmlns:a16="http://schemas.microsoft.com/office/drawing/2014/main" id="{D0119C77-6493-4D1E-BAC5-366FFEA2049D}"/>
              </a:ext>
            </a:extLst>
          </p:cNvPr>
          <p:cNvSpPr/>
          <p:nvPr/>
        </p:nvSpPr>
        <p:spPr>
          <a:xfrm>
            <a:off x="4095750" y="2135188"/>
            <a:ext cx="2806700" cy="6508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53" name="Text Placeholder 1">
            <a:extLst>
              <a:ext uri="{FF2B5EF4-FFF2-40B4-BE49-F238E27FC236}">
                <a16:creationId xmlns:a16="http://schemas.microsoft.com/office/drawing/2014/main" id="{1E3AD37C-4BBB-42B0-AD78-08AF35539057}"/>
              </a:ext>
            </a:extLst>
          </p:cNvPr>
          <p:cNvSpPr txBox="1">
            <a:spLocks noChangeArrowheads="1"/>
          </p:cNvSpPr>
          <p:nvPr/>
        </p:nvSpPr>
        <p:spPr bwMode="auto">
          <a:xfrm>
            <a:off x="468313" y="4440238"/>
            <a:ext cx="68580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776288">
              <a:spcAft>
                <a:spcPts val="600"/>
              </a:spcAft>
              <a:buFont typeface="Arial" panose="020B0604020202020204" pitchFamily="34" charset="0"/>
              <a:defRPr sz="1000">
                <a:solidFill>
                  <a:schemeClr val="tx1"/>
                </a:solidFill>
                <a:latin typeface="Arial" panose="020B0604020202020204" pitchFamily="34" charset="0"/>
              </a:defRPr>
            </a:lvl1pPr>
            <a:lvl2pPr marL="115888" indent="-115888" defTabSz="776288">
              <a:spcBef>
                <a:spcPts val="200"/>
              </a:spcBef>
              <a:buFont typeface="Arial" panose="020B0604020202020204" pitchFamily="34" charset="0"/>
              <a:buChar char="•"/>
              <a:defRPr sz="1000">
                <a:solidFill>
                  <a:schemeClr val="tx1"/>
                </a:solidFill>
                <a:latin typeface="Arial" panose="020B0604020202020204" pitchFamily="34" charset="0"/>
              </a:defRPr>
            </a:lvl2pPr>
            <a:lvl3pPr marL="230188" indent="-111125" defTabSz="776288">
              <a:spcBef>
                <a:spcPts val="200"/>
              </a:spcBef>
              <a:buFont typeface="Arial" panose="020B0604020202020204" pitchFamily="34" charset="0"/>
              <a:buChar char="–"/>
              <a:defRPr sz="1000">
                <a:solidFill>
                  <a:schemeClr val="tx1"/>
                </a:solidFill>
                <a:latin typeface="Arial" panose="020B0604020202020204" pitchFamily="34" charset="0"/>
              </a:defRPr>
            </a:lvl3pPr>
            <a:lvl4pPr marL="341313" indent="-111125" defTabSz="776288">
              <a:spcBef>
                <a:spcPts val="200"/>
              </a:spcBef>
              <a:buFont typeface="Arial" panose="020B0604020202020204" pitchFamily="34" charset="0"/>
              <a:buChar char="•"/>
              <a:defRPr sz="1000">
                <a:solidFill>
                  <a:schemeClr val="tx1"/>
                </a:solidFill>
                <a:latin typeface="Arial" panose="020B0604020202020204" pitchFamily="34" charset="0"/>
              </a:defRPr>
            </a:lvl4pPr>
            <a:lvl5pPr marL="457200" indent="-115888" defTabSz="776288">
              <a:spcBef>
                <a:spcPts val="200"/>
              </a:spcBef>
              <a:buFont typeface="Arial" panose="020B0604020202020204" pitchFamily="34" charset="0"/>
              <a:buChar char="–"/>
              <a:defRPr sz="1000">
                <a:solidFill>
                  <a:schemeClr val="tx1"/>
                </a:solidFill>
                <a:latin typeface="Arial" panose="020B0604020202020204" pitchFamily="34" charset="0"/>
              </a:defRPr>
            </a:lvl5pPr>
            <a:lvl6pPr marL="914400" indent="-115888" defTabSz="776288" eaLnBrk="0" fontAlgn="base" hangingPunct="0">
              <a:spcBef>
                <a:spcPts val="200"/>
              </a:spcBef>
              <a:spcAft>
                <a:spcPct val="0"/>
              </a:spcAft>
              <a:buFont typeface="Arial" panose="020B0604020202020204" pitchFamily="34" charset="0"/>
              <a:buChar char="–"/>
              <a:defRPr sz="1000">
                <a:solidFill>
                  <a:schemeClr val="tx1"/>
                </a:solidFill>
                <a:latin typeface="Arial" panose="020B0604020202020204" pitchFamily="34" charset="0"/>
              </a:defRPr>
            </a:lvl6pPr>
            <a:lvl7pPr marL="1371600" indent="-115888" defTabSz="776288" eaLnBrk="0" fontAlgn="base" hangingPunct="0">
              <a:spcBef>
                <a:spcPts val="200"/>
              </a:spcBef>
              <a:spcAft>
                <a:spcPct val="0"/>
              </a:spcAft>
              <a:buFont typeface="Arial" panose="020B0604020202020204" pitchFamily="34" charset="0"/>
              <a:buChar char="–"/>
              <a:defRPr sz="1000">
                <a:solidFill>
                  <a:schemeClr val="tx1"/>
                </a:solidFill>
                <a:latin typeface="Arial" panose="020B0604020202020204" pitchFamily="34" charset="0"/>
              </a:defRPr>
            </a:lvl7pPr>
            <a:lvl8pPr marL="1828800" indent="-115888" defTabSz="776288" eaLnBrk="0" fontAlgn="base" hangingPunct="0">
              <a:spcBef>
                <a:spcPts val="200"/>
              </a:spcBef>
              <a:spcAft>
                <a:spcPct val="0"/>
              </a:spcAft>
              <a:buFont typeface="Arial" panose="020B0604020202020204" pitchFamily="34" charset="0"/>
              <a:buChar char="–"/>
              <a:defRPr sz="1000">
                <a:solidFill>
                  <a:schemeClr val="tx1"/>
                </a:solidFill>
                <a:latin typeface="Arial" panose="020B0604020202020204" pitchFamily="34" charset="0"/>
              </a:defRPr>
            </a:lvl8pPr>
            <a:lvl9pPr marL="2286000" indent="-115888" defTabSz="776288" eaLnBrk="0" fontAlgn="base" hangingPunct="0">
              <a:spcBef>
                <a:spcPts val="200"/>
              </a:spcBef>
              <a:spcAft>
                <a:spcPct val="0"/>
              </a:spcAft>
              <a:buFont typeface="Arial" panose="020B0604020202020204" pitchFamily="34" charset="0"/>
              <a:buChar char="–"/>
              <a:defRPr sz="1000">
                <a:solidFill>
                  <a:schemeClr val="tx1"/>
                </a:solidFill>
                <a:latin typeface="Arial" panose="020B0604020202020204" pitchFamily="34" charset="0"/>
              </a:defRPr>
            </a:lvl9pPr>
          </a:lstStyle>
          <a:p>
            <a:pPr eaLnBrk="1" hangingPunct="1">
              <a:buFont typeface="+mj-lt"/>
              <a:buNone/>
            </a:pPr>
            <a:r>
              <a:rPr lang="en-US" altLang="en-US" sz="900"/>
              <a:t>Examples of qualified commuting expenses include the following: </a:t>
            </a:r>
          </a:p>
        </p:txBody>
      </p:sp>
      <p:pic>
        <p:nvPicPr>
          <p:cNvPr id="4154" name="MetLife Logo" descr="metlife_eng_logo_rgb">
            <a:extLst>
              <a:ext uri="{FF2B5EF4-FFF2-40B4-BE49-F238E27FC236}">
                <a16:creationId xmlns:a16="http://schemas.microsoft.com/office/drawing/2014/main" id="{55BE8355-8B5B-4AF2-93F5-90E0DD261E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748" t="27235" r="11127" b="26363"/>
          <a:stretch>
            <a:fillRect/>
          </a:stretch>
        </p:blipFill>
        <p:spPr bwMode="auto">
          <a:xfrm>
            <a:off x="457200" y="457200"/>
            <a:ext cx="10541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Product Name">
            <a:extLst>
              <a:ext uri="{FF2B5EF4-FFF2-40B4-BE49-F238E27FC236}">
                <a16:creationId xmlns:a16="http://schemas.microsoft.com/office/drawing/2014/main" id="{CCB68442-55B6-4B5A-B3B7-615D5D74C086}"/>
              </a:ext>
            </a:extLst>
          </p:cNvPr>
          <p:cNvSpPr txBox="1">
            <a:spLocks/>
          </p:cNvSpPr>
          <p:nvPr/>
        </p:nvSpPr>
        <p:spPr>
          <a:xfrm>
            <a:off x="1852613" y="471488"/>
            <a:ext cx="3133725" cy="223837"/>
          </a:xfrm>
          <a:prstGeom prst="rect">
            <a:avLst/>
          </a:prstGeom>
          <a:noFill/>
        </p:spPr>
        <p:txBody>
          <a:bodyPr lIns="0" tIns="0" rIns="0" bIns="0" anchor="ctr"/>
          <a:lstStyle>
            <a:lvl1pPr marL="0" indent="0" algn="l" defTabSz="777240" rtl="0" eaLnBrk="1" latinLnBrk="0" hangingPunct="1">
              <a:lnSpc>
                <a:spcPct val="95000"/>
              </a:lnSpc>
              <a:spcBef>
                <a:spcPts val="0"/>
              </a:spcBef>
              <a:spcAft>
                <a:spcPts val="600"/>
              </a:spcAft>
              <a:buFont typeface="Arial" panose="020B0604020202020204" pitchFamily="34" charset="0"/>
              <a:buNone/>
              <a:defRPr sz="1900" kern="1200" spc="0" baseline="0">
                <a:solidFill>
                  <a:schemeClr val="accent1"/>
                </a:solidFill>
                <a:latin typeface="+mn-lt"/>
                <a:ea typeface="+mn-ea"/>
                <a:cs typeface="+mn-cs"/>
              </a:defRPr>
            </a:lvl1pPr>
            <a:lvl2pPr marL="115888" indent="-115888"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2pPr>
            <a:lvl3pPr marL="230188"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3pPr>
            <a:lvl4pPr marL="341313" indent="-111125"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4pPr>
            <a:lvl5pPr marL="457200" indent="-115888" algn="l" defTabSz="777240" rtl="0" eaLnBrk="1" latinLnBrk="0" hangingPunct="1">
              <a:lnSpc>
                <a:spcPct val="100000"/>
              </a:lnSpc>
              <a:spcBef>
                <a:spcPts val="200"/>
              </a:spcBef>
              <a:buFont typeface="Arial" panose="020B0604020202020204" pitchFamily="34" charset="0"/>
              <a:buChar char="–"/>
              <a:defRPr sz="1000" kern="1200" spc="0" baseline="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nSpc>
                <a:spcPct val="100000"/>
              </a:lnSpc>
              <a:spcAft>
                <a:spcPts val="0"/>
              </a:spcAft>
              <a:defRPr/>
            </a:pPr>
            <a:r>
              <a:rPr lang="en-US" sz="1200" dirty="0">
                <a:latin typeface="+mj-lt"/>
                <a:cs typeface="MetLife Circular Light" panose="020B0404020101020102" pitchFamily="34" charset="77"/>
              </a:rPr>
              <a:t>Commuter Benefits</a:t>
            </a:r>
          </a:p>
        </p:txBody>
      </p:sp>
      <p:sp>
        <p:nvSpPr>
          <p:cNvPr id="28" name="Blue Line">
            <a:extLst>
              <a:ext uri="{FF2B5EF4-FFF2-40B4-BE49-F238E27FC236}">
                <a16:creationId xmlns:a16="http://schemas.microsoft.com/office/drawing/2014/main" id="{96B18E34-8942-487D-B108-55E8F255440B}"/>
              </a:ext>
            </a:extLst>
          </p:cNvPr>
          <p:cNvSpPr/>
          <p:nvPr/>
        </p:nvSpPr>
        <p:spPr>
          <a:xfrm>
            <a:off x="1681163" y="458788"/>
            <a:ext cx="12700" cy="2365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Q Flyer">
  <a:themeElements>
    <a:clrScheme name="ML 2021">
      <a:dk1>
        <a:sysClr val="windowText" lastClr="000000"/>
      </a:dk1>
      <a:lt1>
        <a:sysClr val="window" lastClr="FFFFFF"/>
      </a:lt1>
      <a:dk2>
        <a:srgbClr val="A7A8AA"/>
      </a:dk2>
      <a:lt2>
        <a:srgbClr val="D9D9D6"/>
      </a:lt2>
      <a:accent1>
        <a:srgbClr val="0090DA"/>
      </a:accent1>
      <a:accent2>
        <a:srgbClr val="A4CE4E"/>
      </a:accent2>
      <a:accent3>
        <a:srgbClr val="00ACA0"/>
      </a:accent3>
      <a:accent4>
        <a:srgbClr val="0061A0"/>
      </a:accent4>
      <a:accent5>
        <a:srgbClr val="5F259F"/>
      </a:accent5>
      <a:accent6>
        <a:srgbClr val="DB0A5B"/>
      </a:accent6>
      <a:hlink>
        <a:srgbClr val="0061A0"/>
      </a:hlink>
      <a:folHlink>
        <a:srgbClr val="A7A8A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787FE9B81E304FBB626FD423A40843" ma:contentTypeVersion="15" ma:contentTypeDescription="Create a new document." ma:contentTypeScope="" ma:versionID="24ac6ff0edebbf53dea138b895da4cd9">
  <xsd:schema xmlns:xsd="http://www.w3.org/2001/XMLSchema" xmlns:xs="http://www.w3.org/2001/XMLSchema" xmlns:p="http://schemas.microsoft.com/office/2006/metadata/properties" xmlns:ns2="d18c1617-1ac8-4b22-9cef-b2ac240d88cb" xmlns:ns3="6b5016be-864f-48cd-8f7e-30669123ed93" targetNamespace="http://schemas.microsoft.com/office/2006/metadata/properties" ma:root="true" ma:fieldsID="90198563ad957ebfaf0706a9bddd849a" ns2:_="" ns3:_="">
    <xsd:import namespace="d18c1617-1ac8-4b22-9cef-b2ac240d88cb"/>
    <xsd:import namespace="6b5016be-864f-48cd-8f7e-30669123ed93"/>
    <xsd:element name="properties">
      <xsd:complexType>
        <xsd:sequence>
          <xsd:element name="documentManagement">
            <xsd:complexType>
              <xsd:all>
                <xsd:element ref="ns2:TaxKeywordTaxHTField" minOccurs="0"/>
                <xsd:element ref="ns2:TaxCatchAll" minOccurs="0"/>
                <xsd:element ref="ns2:TaxCatchAllLabel" minOccurs="0"/>
                <xsd:element ref="ns2:hae69c9a3b974f6ea09ed5059cd93782" minOccurs="0"/>
                <xsd:element ref="ns2:aa413b61045448e6bc230aa29a84eb0b" minOccurs="0"/>
                <xsd:element ref="ns2:o2a67a7f239d463099c84f831d9f71a7" minOccurs="0"/>
                <xsd:element ref="ns2:pc3a60732cff4bd6a1032848edf6a57b" minOccurs="0"/>
                <xsd:element ref="ns3:AttachmentType" minOccurs="0"/>
                <xsd:element ref="ns3:DocumentName" minOccurs="0"/>
                <xsd:element ref="ns3:UploadedBy" minOccurs="0"/>
                <xsd:element ref="ns3:pID" minOccurs="0"/>
                <xsd:element ref="ns3:Archive"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8c1617-1ac8-4b22-9cef-b2ac240d88cb"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f5af0f96-557c-40e5-b74f-4de88d247c44"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29d7eb92-652c-4a99-8ae2-fa13e4b4bcc7}" ma:internalName="TaxCatchAll" ma:showField="CatchAllData" ma:web="b9f8672b-3ac3-489b-85be-9c8c958e969c">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29d7eb92-652c-4a99-8ae2-fa13e4b4bcc7}" ma:internalName="TaxCatchAllLabel" ma:readOnly="true" ma:showField="CatchAllDataLabel" ma:web="b9f8672b-3ac3-489b-85be-9c8c958e969c">
      <xsd:complexType>
        <xsd:complexContent>
          <xsd:extension base="dms:MultiChoiceLookup">
            <xsd:sequence>
              <xsd:element name="Value" type="dms:Lookup" maxOccurs="unbounded" minOccurs="0" nillable="true"/>
            </xsd:sequence>
          </xsd:extension>
        </xsd:complexContent>
      </xsd:complexType>
    </xsd:element>
    <xsd:element name="hae69c9a3b974f6ea09ed5059cd93782" ma:index="12" nillable="true" ma:taxonomy="true" ma:internalName="hae69c9a3b974f6ea09ed5059cd93782" ma:taxonomyFieldName="ML_Geography" ma:displayName="Geography" ma:fieldId="{1ae69c9a-3b97-4f6e-a09e-d5059cd93782}" ma:taxonomyMulti="true" ma:sspId="f5af0f96-557c-40e5-b74f-4de88d247c44" ma:termSetId="f4bc552d-80e9-412b-b8d4-dc34d9eb8627" ma:anchorId="00000000-0000-0000-0000-000000000000" ma:open="false" ma:isKeyword="false">
      <xsd:complexType>
        <xsd:sequence>
          <xsd:element ref="pc:Terms" minOccurs="0" maxOccurs="1"/>
        </xsd:sequence>
      </xsd:complexType>
    </xsd:element>
    <xsd:element name="aa413b61045448e6bc230aa29a84eb0b" ma:index="14" nillable="true" ma:taxonomy="true" ma:internalName="aa413b61045448e6bc230aa29a84eb0b" ma:taxonomyFieldName="ML_LineOfBusiness" ma:displayName="Line of Business" ma:fieldId="{aa413b61-0454-48e6-bc23-0aa29a84eb0b}" ma:taxonomyMulti="true" ma:sspId="f5af0f96-557c-40e5-b74f-4de88d247c44" ma:termSetId="46c83da5-9adb-4a6d-91e4-77f5077fc76b" ma:anchorId="00000000-0000-0000-0000-000000000000" ma:open="false" ma:isKeyword="false">
      <xsd:complexType>
        <xsd:sequence>
          <xsd:element ref="pc:Terms" minOccurs="0" maxOccurs="1"/>
        </xsd:sequence>
      </xsd:complexType>
    </xsd:element>
    <xsd:element name="o2a67a7f239d463099c84f831d9f71a7" ma:index="16" nillable="true" ma:taxonomy="true" ma:internalName="o2a67a7f239d463099c84f831d9f71a7" ma:taxonomyFieldName="ML_OfficeLocation" ma:displayName="Office Location" ma:fieldId="{82a67a7f-239d-4630-99c8-4f831d9f71a7}" ma:taxonomyMulti="true" ma:sspId="f5af0f96-557c-40e5-b74f-4de88d247c44" ma:termSetId="441ea418-53ba-4ba6-ade2-cf7ca33080f0" ma:anchorId="00000000-0000-0000-0000-000000000000" ma:open="false" ma:isKeyword="false">
      <xsd:complexType>
        <xsd:sequence>
          <xsd:element ref="pc:Terms" minOccurs="0" maxOccurs="1"/>
        </xsd:sequence>
      </xsd:complexType>
    </xsd:element>
    <xsd:element name="pc3a60732cff4bd6a1032848edf6a57b" ma:index="18" nillable="true" ma:taxonomy="true" ma:internalName="pc3a60732cff4bd6a1032848edf6a57b" ma:taxonomyFieldName="ML_Roles" ma:displayName="Roles" ma:fieldId="{9c3a6073-2cff-4bd6-a103-2848edf6a57b}" ma:taxonomyMulti="true" ma:sspId="f5af0f96-557c-40e5-b74f-4de88d247c44" ma:termSetId="79b653d6-6741-48c0-b5a8-f7c31de24a4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b5016be-864f-48cd-8f7e-30669123ed93" elementFormDefault="qualified">
    <xsd:import namespace="http://schemas.microsoft.com/office/2006/documentManagement/types"/>
    <xsd:import namespace="http://schemas.microsoft.com/office/infopath/2007/PartnerControls"/>
    <xsd:element name="AttachmentType" ma:index="20" nillable="true" ma:displayName="Attachment Type" ma:format="Dropdown" ma:internalName="AttachmentType">
      <xsd:simpleType>
        <xsd:restriction base="dms:Text">
          <xsd:maxLength value="255"/>
        </xsd:restriction>
      </xsd:simpleType>
    </xsd:element>
    <xsd:element name="DocumentName" ma:index="21" nillable="true" ma:displayName="Document Name" ma:format="Dropdown" ma:internalName="DocumentName">
      <xsd:simpleType>
        <xsd:restriction base="dms:Text">
          <xsd:maxLength value="255"/>
        </xsd:restriction>
      </xsd:simpleType>
    </xsd:element>
    <xsd:element name="UploadedBy" ma:index="22" nillable="true" ma:displayName="Uploaded By" ma:format="Dropdown" ma:internalName="UploadedBy">
      <xsd:simpleType>
        <xsd:restriction base="dms:Text">
          <xsd:maxLength value="255"/>
        </xsd:restriction>
      </xsd:simpleType>
    </xsd:element>
    <xsd:element name="pID" ma:index="23" nillable="true" ma:displayName="pID" ma:format="Dropdown" ma:indexed="true" ma:internalName="pID">
      <xsd:simpleType>
        <xsd:restriction base="dms:Text">
          <xsd:maxLength value="255"/>
        </xsd:restriction>
      </xsd:simpleType>
    </xsd:element>
    <xsd:element name="Archive" ma:index="24" nillable="true" ma:displayName="Archive" ma:format="Dropdown" ma:internalName="Archive">
      <xsd:simpleType>
        <xsd:restriction base="dms:Text">
          <xsd:maxLength value="255"/>
        </xsd:restriction>
      </xsd:simpleType>
    </xsd:element>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LengthInSeconds" ma:index="30" nillable="true" ma:displayName="Length (seconds)" ma:internalName="MediaLengthInSeconds" ma:readOnly="true">
      <xsd:simpleType>
        <xsd:restriction base="dms:Unknown"/>
      </xsd:simpleType>
    </xsd:element>
    <xsd:element name="MediaServiceAutoTags" ma:index="31" nillable="true" ma:displayName="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ttachmentType xmlns="6b5016be-864f-48cd-8f7e-30669123ed93">Primary Attachment</AttachmentType>
    <pc3a60732cff4bd6a1032848edf6a57b xmlns="d18c1617-1ac8-4b22-9cef-b2ac240d88cb">
      <Terms xmlns="http://schemas.microsoft.com/office/infopath/2007/PartnerControls"/>
    </pc3a60732cff4bd6a1032848edf6a57b>
    <TaxKeywordTaxHTField xmlns="d18c1617-1ac8-4b22-9cef-b2ac240d88cb">
      <Terms xmlns="http://schemas.microsoft.com/office/infopath/2007/PartnerControls"/>
    </TaxKeywordTaxHTField>
    <aa413b61045448e6bc230aa29a84eb0b xmlns="d18c1617-1ac8-4b22-9cef-b2ac240d88cb">
      <Terms xmlns="http://schemas.microsoft.com/office/infopath/2007/PartnerControls"/>
    </aa413b61045448e6bc230aa29a84eb0b>
    <hae69c9a3b974f6ea09ed5059cd93782 xmlns="d18c1617-1ac8-4b22-9cef-b2ac240d88cb">
      <Terms xmlns="http://schemas.microsoft.com/office/infopath/2007/PartnerControls"/>
    </hae69c9a3b974f6ea09ed5059cd93782>
    <DocumentName xmlns="6b5016be-864f-48cd-8f7e-30669123ed93">Commuter Eligible Expenses_exp0000.pptx</DocumentName>
    <pID xmlns="6b5016be-864f-48cd-8f7e-30669123ed93">36456</pID>
    <o2a67a7f239d463099c84f831d9f71a7 xmlns="d18c1617-1ac8-4b22-9cef-b2ac240d88cb">
      <Terms xmlns="http://schemas.microsoft.com/office/infopath/2007/PartnerControls"/>
    </o2a67a7f239d463099c84f831d9f71a7>
    <UploadedBy xmlns="6b5016be-864f-48cd-8f7e-30669123ed93">Kientzler, Tom</UploadedBy>
    <Archive xmlns="6b5016be-864f-48cd-8f7e-30669123ed93" xsi:nil="true"/>
    <TaxCatchAll xmlns="d18c1617-1ac8-4b22-9cef-b2ac240d88cb"/>
  </documentManagement>
</p:properties>
</file>

<file path=customXml/itemProps1.xml><?xml version="1.0" encoding="utf-8"?>
<ds:datastoreItem xmlns:ds="http://schemas.openxmlformats.org/officeDocument/2006/customXml" ds:itemID="{17CEF60F-ED06-4784-AC41-EFCC96F82AA0}">
  <ds:schemaRefs>
    <ds:schemaRef ds:uri="http://schemas.microsoft.com/sharepoint/v3/contenttype/forms"/>
  </ds:schemaRefs>
</ds:datastoreItem>
</file>

<file path=customXml/itemProps2.xml><?xml version="1.0" encoding="utf-8"?>
<ds:datastoreItem xmlns:ds="http://schemas.openxmlformats.org/officeDocument/2006/customXml" ds:itemID="{E72D5279-69D1-47DC-B794-F6BFFE4134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8c1617-1ac8-4b22-9cef-b2ac240d88cb"/>
    <ds:schemaRef ds:uri="6b5016be-864f-48cd-8f7e-30669123ed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8F7C2A-7918-473D-A49D-561950811217}">
  <ds:schemaRefs>
    <ds:schemaRef ds:uri="http://purl.org/dc/elements/1.1/"/>
    <ds:schemaRef ds:uri="http://www.w3.org/XML/1998/namespace"/>
    <ds:schemaRef ds:uri="http://schemas.microsoft.com/office/2006/documentManagement/types"/>
    <ds:schemaRef ds:uri="http://purl.org/dc/dcmitype/"/>
    <ds:schemaRef ds:uri="http://schemas.microsoft.com/office/infopath/2007/PartnerControls"/>
    <ds:schemaRef ds:uri="http://schemas.microsoft.com/office/2006/metadata/properties"/>
    <ds:schemaRef ds:uri="http://purl.org/dc/terms/"/>
    <ds:schemaRef ds:uri="http://schemas.openxmlformats.org/package/2006/metadata/core-properties"/>
    <ds:schemaRef ds:uri="6b5016be-864f-48cd-8f7e-30669123ed93"/>
    <ds:schemaRef ds:uri="d18c1617-1ac8-4b22-9cef-b2ac240d88cb"/>
  </ds:schemaRefs>
</ds:datastoreItem>
</file>

<file path=docProps/app.xml><?xml version="1.0" encoding="utf-8"?>
<Properties xmlns="http://schemas.openxmlformats.org/officeDocument/2006/extended-properties" xmlns:vt="http://schemas.openxmlformats.org/officeDocument/2006/docPropsVTypes">
  <Template>Office Theme</Template>
  <TotalTime>2670</TotalTime>
  <Words>353</Words>
  <Application>Microsoft Office PowerPoint</Application>
  <PresentationFormat>Custom</PresentationFormat>
  <Paragraphs>39</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FAQ Flyer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Butler Bradford</dc:creator>
  <cp:lastModifiedBy>Miles, Edward</cp:lastModifiedBy>
  <cp:revision>144</cp:revision>
  <dcterms:created xsi:type="dcterms:W3CDTF">2021-03-15T20:34:38Z</dcterms:created>
  <dcterms:modified xsi:type="dcterms:W3CDTF">2022-04-11T19:12:02Z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B2562677-76A6-4BB6-AA93-B7AAE1DB77A4</vt:lpwstr>
  </property>
  <property fmtid="{D5CDD505-2E9C-101B-9397-08002B2CF9AE}" pid="3" name="ArticulatePath">
    <vt:lpwstr>Presentation1</vt:lpwstr>
  </property>
  <property fmtid="{D5CDD505-2E9C-101B-9397-08002B2CF9AE}" pid="4" name="ContentTypeId">
    <vt:lpwstr>0x01010093787FE9B81E304FBB626FD423A40843</vt:lpwstr>
  </property>
  <property fmtid="{D5CDD505-2E9C-101B-9397-08002B2CF9AE}" pid="5" name="TaxKeyword">
    <vt:lpwstr/>
  </property>
  <property fmtid="{D5CDD505-2E9C-101B-9397-08002B2CF9AE}" pid="6" name="ML_LineOfBusiness">
    <vt:lpwstr/>
  </property>
  <property fmtid="{D5CDD505-2E9C-101B-9397-08002B2CF9AE}" pid="7" name="ML_OfficeLocation">
    <vt:lpwstr/>
  </property>
  <property fmtid="{D5CDD505-2E9C-101B-9397-08002B2CF9AE}" pid="8" name="ML_Roles">
    <vt:lpwstr/>
  </property>
  <property fmtid="{D5CDD505-2E9C-101B-9397-08002B2CF9AE}" pid="9" name="ML_Geography">
    <vt:lpwstr/>
  </property>
</Properties>
</file>